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40" r:id="rId2"/>
    <p:sldMasterId id="2147483753" r:id="rId3"/>
  </p:sldMasterIdLst>
  <p:notesMasterIdLst>
    <p:notesMasterId r:id="rId17"/>
  </p:notesMasterIdLst>
  <p:handoutMasterIdLst>
    <p:handoutMasterId r:id="rId18"/>
  </p:handoutMasterIdLst>
  <p:sldIdLst>
    <p:sldId id="1734" r:id="rId4"/>
    <p:sldId id="3227" r:id="rId5"/>
    <p:sldId id="1733" r:id="rId6"/>
    <p:sldId id="282" r:id="rId7"/>
    <p:sldId id="1431" r:id="rId8"/>
    <p:sldId id="3228" r:id="rId9"/>
    <p:sldId id="3229" r:id="rId10"/>
    <p:sldId id="3230" r:id="rId11"/>
    <p:sldId id="3231" r:id="rId12"/>
    <p:sldId id="1767" r:id="rId13"/>
    <p:sldId id="266" r:id="rId14"/>
    <p:sldId id="3226" r:id="rId15"/>
    <p:sldId id="3232" r:id="rId16"/>
  </p:sldIdLst>
  <p:sldSz cx="10691813" cy="7559675"/>
  <p:notesSz cx="6858000" cy="9144000"/>
  <p:defaultTextStyle>
    <a:defPPr>
      <a:defRPr lang="fr-FR"/>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i chemin" initials="ac" lastIdx="1" clrIdx="0">
    <p:extLst>
      <p:ext uri="{19B8F6BF-5375-455C-9EA6-DF929625EA0E}">
        <p15:presenceInfo xmlns:p15="http://schemas.microsoft.com/office/powerpoint/2012/main" userId="ami che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6A500"/>
    <a:srgbClr val="008080"/>
    <a:srgbClr val="F6F6F6"/>
    <a:srgbClr val="C3CDCF"/>
    <a:srgbClr val="FFEED5"/>
    <a:srgbClr val="EDEDED"/>
    <a:srgbClr val="9C9D9F"/>
    <a:srgbClr val="660066"/>
    <a:srgbClr val="7071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B0E0D6-2C19-4E40-B322-0C2BE95E6DEA}" v="4" dt="2024-02-20T11:55:25.04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27" autoAdjust="0"/>
    <p:restoredTop sz="93020" autoAdjust="0"/>
  </p:normalViewPr>
  <p:slideViewPr>
    <p:cSldViewPr snapToGrid="0">
      <p:cViewPr varScale="1">
        <p:scale>
          <a:sx n="53" d="100"/>
          <a:sy n="53" d="100"/>
        </p:scale>
        <p:origin x="1064" y="52"/>
      </p:cViewPr>
      <p:guideLst>
        <p:guide orient="horz" pos="2381"/>
        <p:guide pos="336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7" d="100"/>
          <a:sy n="97" d="100"/>
        </p:scale>
        <p:origin x="322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DE SAINT LOUVENT" userId="8eacafb7-7e1f-4e80-94bf-a75488bc4ecf" providerId="ADAL" clId="{01B0E0D6-2C19-4E40-B322-0C2BE95E6DEA}"/>
    <pc:docChg chg="custSel addSld delSld modSld">
      <pc:chgData name="Anne DE SAINT LOUVENT" userId="8eacafb7-7e1f-4e80-94bf-a75488bc4ecf" providerId="ADAL" clId="{01B0E0D6-2C19-4E40-B322-0C2BE95E6DEA}" dt="2024-02-20T11:55:35.476" v="107" actId="255"/>
      <pc:docMkLst>
        <pc:docMk/>
      </pc:docMkLst>
      <pc:sldChg chg="del">
        <pc:chgData name="Anne DE SAINT LOUVENT" userId="8eacafb7-7e1f-4e80-94bf-a75488bc4ecf" providerId="ADAL" clId="{01B0E0D6-2C19-4E40-B322-0C2BE95E6DEA}" dt="2024-02-20T11:50:18.435" v="0" actId="47"/>
        <pc:sldMkLst>
          <pc:docMk/>
          <pc:sldMk cId="2423514175" sldId="601"/>
        </pc:sldMkLst>
      </pc:sldChg>
      <pc:sldChg chg="addSp modSp mod">
        <pc:chgData name="Anne DE SAINT LOUVENT" userId="8eacafb7-7e1f-4e80-94bf-a75488bc4ecf" providerId="ADAL" clId="{01B0E0D6-2C19-4E40-B322-0C2BE95E6DEA}" dt="2024-02-20T11:55:35.476" v="107" actId="255"/>
        <pc:sldMkLst>
          <pc:docMk/>
          <pc:sldMk cId="2812609634" sldId="1767"/>
        </pc:sldMkLst>
        <pc:spChg chg="mod">
          <ac:chgData name="Anne DE SAINT LOUVENT" userId="8eacafb7-7e1f-4e80-94bf-a75488bc4ecf" providerId="ADAL" clId="{01B0E0D6-2C19-4E40-B322-0C2BE95E6DEA}" dt="2024-02-20T11:53:21.538" v="9" actId="1076"/>
          <ac:spMkLst>
            <pc:docMk/>
            <pc:sldMk cId="2812609634" sldId="1767"/>
            <ac:spMk id="2" creationId="{396954BA-6B4B-4BC0-9B18-CAE82D8C54F4}"/>
          </ac:spMkLst>
        </pc:spChg>
        <pc:spChg chg="add mod">
          <ac:chgData name="Anne DE SAINT LOUVENT" userId="8eacafb7-7e1f-4e80-94bf-a75488bc4ecf" providerId="ADAL" clId="{01B0E0D6-2C19-4E40-B322-0C2BE95E6DEA}" dt="2024-02-20T11:55:35.476" v="107" actId="255"/>
          <ac:spMkLst>
            <pc:docMk/>
            <pc:sldMk cId="2812609634" sldId="1767"/>
            <ac:spMk id="8" creationId="{12C6ED7D-57AC-F08B-8888-C58900AC4B0F}"/>
          </ac:spMkLst>
        </pc:spChg>
        <pc:picChg chg="mod">
          <ac:chgData name="Anne DE SAINT LOUVENT" userId="8eacafb7-7e1f-4e80-94bf-a75488bc4ecf" providerId="ADAL" clId="{01B0E0D6-2C19-4E40-B322-0C2BE95E6DEA}" dt="2024-02-20T11:53:23.785" v="10" actId="1076"/>
          <ac:picMkLst>
            <pc:docMk/>
            <pc:sldMk cId="2812609634" sldId="1767"/>
            <ac:picMk id="3" creationId="{7180D22D-B7BC-43DA-D500-0DE3196ADE63}"/>
          </ac:picMkLst>
        </pc:picChg>
        <pc:picChg chg="add mod">
          <ac:chgData name="Anne DE SAINT LOUVENT" userId="8eacafb7-7e1f-4e80-94bf-a75488bc4ecf" providerId="ADAL" clId="{01B0E0D6-2C19-4E40-B322-0C2BE95E6DEA}" dt="2024-02-20T11:54:35.573" v="77" actId="1076"/>
          <ac:picMkLst>
            <pc:docMk/>
            <pc:sldMk cId="2812609634" sldId="1767"/>
            <ac:picMk id="6" creationId="{5B1B30C7-0E0C-DDC4-0F79-41128EF1E56E}"/>
          </ac:picMkLst>
        </pc:picChg>
      </pc:sldChg>
      <pc:sldChg chg="new del">
        <pc:chgData name="Anne DE SAINT LOUVENT" userId="8eacafb7-7e1f-4e80-94bf-a75488bc4ecf" providerId="ADAL" clId="{01B0E0D6-2C19-4E40-B322-0C2BE95E6DEA}" dt="2024-02-20T11:50:39.726" v="2" actId="47"/>
        <pc:sldMkLst>
          <pc:docMk/>
          <pc:sldMk cId="460511910" sldId="323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51A0E-DE61-4213-B26F-BDC016E30A13}" type="doc">
      <dgm:prSet loTypeId="urn:microsoft.com/office/officeart/2009/3/layout/StepUpProcess" loCatId="process" qsTypeId="urn:microsoft.com/office/officeart/2005/8/quickstyle/simple4" qsCatId="simple" csTypeId="urn:microsoft.com/office/officeart/2005/8/colors/accent1_4" csCatId="accent1" phldr="1"/>
      <dgm:spPr/>
      <dgm:t>
        <a:bodyPr/>
        <a:lstStyle/>
        <a:p>
          <a:endParaRPr lang="fr-FR"/>
        </a:p>
      </dgm:t>
    </dgm:pt>
    <dgm:pt modelId="{66E18524-C557-442F-8026-116BCE6DD0F3}">
      <dgm:prSet phldrT="[Text]" custT="1"/>
      <dgm:spPr/>
      <dgm:t>
        <a:bodyPr/>
        <a:lstStyle/>
        <a:p>
          <a:r>
            <a:rPr lang="fr-FR" sz="2100" dirty="0">
              <a:latin typeface="Arial" panose="020B0604020202020204" pitchFamily="34" charset="0"/>
              <a:cs typeface="Arial" panose="020B0604020202020204" pitchFamily="34" charset="0"/>
            </a:rPr>
            <a:t>Efficacité relationnelle </a:t>
          </a:r>
        </a:p>
      </dgm:t>
    </dgm:pt>
    <dgm:pt modelId="{60EE32DD-B5F7-443A-AFE1-B738E2BD3500}" type="parTrans" cxnId="{86E2256D-36AC-462E-B3F2-3D619B0B2F49}">
      <dgm:prSet/>
      <dgm:spPr/>
      <dgm:t>
        <a:bodyPr/>
        <a:lstStyle/>
        <a:p>
          <a:endParaRPr lang="fr-FR"/>
        </a:p>
      </dgm:t>
    </dgm:pt>
    <dgm:pt modelId="{6B5AB6EE-09BC-4B72-8103-AE33B5111CC7}" type="sibTrans" cxnId="{86E2256D-36AC-462E-B3F2-3D619B0B2F49}">
      <dgm:prSet/>
      <dgm:spPr/>
      <dgm:t>
        <a:bodyPr/>
        <a:lstStyle/>
        <a:p>
          <a:endParaRPr lang="fr-FR"/>
        </a:p>
      </dgm:t>
    </dgm:pt>
    <dgm:pt modelId="{E4755785-0890-4F84-AFCA-9D41008B80AB}">
      <dgm:prSet phldrT="[Text]" custT="1"/>
      <dgm:spPr/>
      <dgm:t>
        <a:bodyPr/>
        <a:lstStyle/>
        <a:p>
          <a:r>
            <a:rPr lang="fr-FR" sz="1800" dirty="0">
              <a:latin typeface="Arial" panose="020B0604020202020204" pitchFamily="34" charset="0"/>
              <a:cs typeface="Arial" panose="020B0604020202020204" pitchFamily="34" charset="0"/>
            </a:rPr>
            <a:t>Cohésion de l’équipe</a:t>
          </a:r>
        </a:p>
      </dgm:t>
    </dgm:pt>
    <dgm:pt modelId="{D411D463-C871-4359-BE60-5BE35BECF5DC}" type="parTrans" cxnId="{EFE30B8F-38B0-4BB3-8CCB-5D85CE0E897B}">
      <dgm:prSet/>
      <dgm:spPr/>
      <dgm:t>
        <a:bodyPr/>
        <a:lstStyle/>
        <a:p>
          <a:endParaRPr lang="fr-FR"/>
        </a:p>
      </dgm:t>
    </dgm:pt>
    <dgm:pt modelId="{BB3FBE1A-147F-4F6C-B9FB-8546530DEE66}" type="sibTrans" cxnId="{EFE30B8F-38B0-4BB3-8CCB-5D85CE0E897B}">
      <dgm:prSet/>
      <dgm:spPr/>
      <dgm:t>
        <a:bodyPr/>
        <a:lstStyle/>
        <a:p>
          <a:endParaRPr lang="fr-FR"/>
        </a:p>
      </dgm:t>
    </dgm:pt>
    <dgm:pt modelId="{556B5852-A0FA-4EB7-B19E-E4D6B60C3F43}">
      <dgm:prSet phldrT="[Text]" custT="1"/>
      <dgm:spPr/>
      <dgm:t>
        <a:bodyPr/>
        <a:lstStyle/>
        <a:p>
          <a:r>
            <a:rPr lang="fr-FR" sz="1800" dirty="0">
              <a:latin typeface="Arial" panose="020B0604020202020204" pitchFamily="34" charset="0"/>
              <a:cs typeface="Arial" panose="020B0604020202020204" pitchFamily="34" charset="0"/>
            </a:rPr>
            <a:t>Notre Leadership</a:t>
          </a:r>
        </a:p>
        <a:p>
          <a:r>
            <a:rPr lang="fr-FR" sz="1800" dirty="0">
              <a:latin typeface="Arial" panose="020B0604020202020204" pitchFamily="34" charset="0"/>
              <a:cs typeface="Arial" panose="020B0604020202020204" pitchFamily="34" charset="0"/>
            </a:rPr>
            <a:t>Ou Efficacité commerciale </a:t>
          </a:r>
        </a:p>
      </dgm:t>
    </dgm:pt>
    <dgm:pt modelId="{2A794C74-FEFD-4D55-B02F-DA9E2827F0CB}" type="parTrans" cxnId="{66CDFAC8-CDD6-4274-B88E-5DA10ABCE596}">
      <dgm:prSet/>
      <dgm:spPr/>
      <dgm:t>
        <a:bodyPr/>
        <a:lstStyle/>
        <a:p>
          <a:endParaRPr lang="fr-FR"/>
        </a:p>
      </dgm:t>
    </dgm:pt>
    <dgm:pt modelId="{B5934D45-000B-496B-A164-22DBD99DA5BA}" type="sibTrans" cxnId="{66CDFAC8-CDD6-4274-B88E-5DA10ABCE596}">
      <dgm:prSet/>
      <dgm:spPr/>
      <dgm:t>
        <a:bodyPr/>
        <a:lstStyle/>
        <a:p>
          <a:endParaRPr lang="fr-FR"/>
        </a:p>
      </dgm:t>
    </dgm:pt>
    <dgm:pt modelId="{414E4EB7-B042-46A7-AB59-4DA3F5D8A40C}">
      <dgm:prSet custT="1"/>
      <dgm:spPr/>
      <dgm:t>
        <a:bodyPr/>
        <a:lstStyle/>
        <a:p>
          <a:pPr>
            <a:spcAft>
              <a:spcPct val="35000"/>
            </a:spcAft>
          </a:pPr>
          <a:r>
            <a:rPr lang="fr-FR" sz="1800" dirty="0">
              <a:latin typeface="Arial" panose="020B0604020202020204" pitchFamily="34" charset="0"/>
              <a:cs typeface="Arial" panose="020B0604020202020204" pitchFamily="34" charset="0"/>
            </a:rPr>
            <a:t>Efficacité du Travail Collaboratif</a:t>
          </a:r>
        </a:p>
        <a:p>
          <a:pPr>
            <a:spcAft>
              <a:spcPct val="35000"/>
            </a:spcAft>
          </a:pPr>
          <a:endParaRPr lang="fr-FR" sz="1800" dirty="0">
            <a:latin typeface="Arial" panose="020B0604020202020204" pitchFamily="34" charset="0"/>
            <a:cs typeface="Arial" panose="020B0604020202020204" pitchFamily="34" charset="0"/>
          </a:endParaRPr>
        </a:p>
      </dgm:t>
    </dgm:pt>
    <dgm:pt modelId="{7828EC2D-FCD0-4FD9-BA5E-A13723A05D3E}" type="parTrans" cxnId="{2EC095E5-A138-4E4A-8B09-DA075176D001}">
      <dgm:prSet/>
      <dgm:spPr/>
      <dgm:t>
        <a:bodyPr/>
        <a:lstStyle/>
        <a:p>
          <a:endParaRPr lang="fr-FR"/>
        </a:p>
      </dgm:t>
    </dgm:pt>
    <dgm:pt modelId="{7FB3BB46-E78E-4BD2-966A-257F4B945F14}" type="sibTrans" cxnId="{2EC095E5-A138-4E4A-8B09-DA075176D001}">
      <dgm:prSet/>
      <dgm:spPr/>
      <dgm:t>
        <a:bodyPr/>
        <a:lstStyle/>
        <a:p>
          <a:endParaRPr lang="fr-FR"/>
        </a:p>
      </dgm:t>
    </dgm:pt>
    <dgm:pt modelId="{70A27B54-6593-4273-BBF2-991B7A50CC98}" type="pres">
      <dgm:prSet presAssocID="{06151A0E-DE61-4213-B26F-BDC016E30A13}" presName="rootnode" presStyleCnt="0">
        <dgm:presLayoutVars>
          <dgm:chMax/>
          <dgm:chPref/>
          <dgm:dir/>
          <dgm:animLvl val="lvl"/>
        </dgm:presLayoutVars>
      </dgm:prSet>
      <dgm:spPr/>
    </dgm:pt>
    <dgm:pt modelId="{CBD9F2A1-B9F4-4B79-9DEA-E2E9719ABA89}" type="pres">
      <dgm:prSet presAssocID="{66E18524-C557-442F-8026-116BCE6DD0F3}" presName="composite" presStyleCnt="0"/>
      <dgm:spPr/>
    </dgm:pt>
    <dgm:pt modelId="{47FC5935-F2EA-46C7-AAE2-8B79562F9027}" type="pres">
      <dgm:prSet presAssocID="{66E18524-C557-442F-8026-116BCE6DD0F3}" presName="LShape" presStyleLbl="alignNode1" presStyleIdx="0" presStyleCnt="7"/>
      <dgm:spPr>
        <a:solidFill>
          <a:srgbClr val="0088BB"/>
        </a:solidFill>
        <a:ln>
          <a:solidFill>
            <a:srgbClr val="0088BB"/>
          </a:solidFill>
        </a:ln>
      </dgm:spPr>
    </dgm:pt>
    <dgm:pt modelId="{AF5916A9-3516-44EC-9C63-09AEA3DF8500}" type="pres">
      <dgm:prSet presAssocID="{66E18524-C557-442F-8026-116BCE6DD0F3}" presName="ParentText" presStyleLbl="revTx" presStyleIdx="0" presStyleCnt="4">
        <dgm:presLayoutVars>
          <dgm:chMax val="0"/>
          <dgm:chPref val="0"/>
          <dgm:bulletEnabled val="1"/>
        </dgm:presLayoutVars>
      </dgm:prSet>
      <dgm:spPr/>
    </dgm:pt>
    <dgm:pt modelId="{BCF772C9-7FA8-44A8-B4A0-3634F674B894}" type="pres">
      <dgm:prSet presAssocID="{66E18524-C557-442F-8026-116BCE6DD0F3}" presName="Triangle" presStyleLbl="alignNode1" presStyleIdx="1" presStyleCnt="7"/>
      <dgm:spPr>
        <a:solidFill>
          <a:srgbClr val="0088BB"/>
        </a:solidFill>
        <a:ln>
          <a:solidFill>
            <a:srgbClr val="0088BB"/>
          </a:solidFill>
        </a:ln>
      </dgm:spPr>
    </dgm:pt>
    <dgm:pt modelId="{A14B9D5B-86BD-4912-BDED-8FB7B11DA5A1}" type="pres">
      <dgm:prSet presAssocID="{6B5AB6EE-09BC-4B72-8103-AE33B5111CC7}" presName="sibTrans" presStyleCnt="0"/>
      <dgm:spPr/>
    </dgm:pt>
    <dgm:pt modelId="{C9DCC7DE-56E5-4CCE-A360-4924F6DC7606}" type="pres">
      <dgm:prSet presAssocID="{6B5AB6EE-09BC-4B72-8103-AE33B5111CC7}" presName="space" presStyleCnt="0"/>
      <dgm:spPr/>
    </dgm:pt>
    <dgm:pt modelId="{F00CE18F-0A16-4CE8-8897-D05DA2A2B2D4}" type="pres">
      <dgm:prSet presAssocID="{E4755785-0890-4F84-AFCA-9D41008B80AB}" presName="composite" presStyleCnt="0"/>
      <dgm:spPr/>
    </dgm:pt>
    <dgm:pt modelId="{5B00314D-0954-4416-AD64-AD03575BE470}" type="pres">
      <dgm:prSet presAssocID="{E4755785-0890-4F84-AFCA-9D41008B80AB}" presName="LShape" presStyleLbl="alignNode1" presStyleIdx="2" presStyleCnt="7"/>
      <dgm:spPr>
        <a:solidFill>
          <a:srgbClr val="EC0181"/>
        </a:solidFill>
        <a:ln>
          <a:solidFill>
            <a:srgbClr val="EC0181"/>
          </a:solidFill>
        </a:ln>
      </dgm:spPr>
    </dgm:pt>
    <dgm:pt modelId="{A9AA9D80-2DEA-4640-934E-AA990F6F07F3}" type="pres">
      <dgm:prSet presAssocID="{E4755785-0890-4F84-AFCA-9D41008B80AB}" presName="ParentText" presStyleLbl="revTx" presStyleIdx="1" presStyleCnt="4" custScaleX="106086" custLinFactNeighborX="2748">
        <dgm:presLayoutVars>
          <dgm:chMax val="0"/>
          <dgm:chPref val="0"/>
          <dgm:bulletEnabled val="1"/>
        </dgm:presLayoutVars>
      </dgm:prSet>
      <dgm:spPr/>
    </dgm:pt>
    <dgm:pt modelId="{B1D1D14D-7EA3-4764-9107-4B8363DE7EE2}" type="pres">
      <dgm:prSet presAssocID="{E4755785-0890-4F84-AFCA-9D41008B80AB}" presName="Triangle" presStyleLbl="alignNode1" presStyleIdx="3" presStyleCnt="7"/>
      <dgm:spPr>
        <a:solidFill>
          <a:srgbClr val="EC0181"/>
        </a:solidFill>
        <a:ln>
          <a:solidFill>
            <a:srgbClr val="EC0181"/>
          </a:solidFill>
        </a:ln>
      </dgm:spPr>
    </dgm:pt>
    <dgm:pt modelId="{35C9C3A3-92C8-4CDC-BE88-323830507289}" type="pres">
      <dgm:prSet presAssocID="{BB3FBE1A-147F-4F6C-B9FB-8546530DEE66}" presName="sibTrans" presStyleCnt="0"/>
      <dgm:spPr/>
    </dgm:pt>
    <dgm:pt modelId="{556B4733-2561-40F2-90C4-12D221888FD6}" type="pres">
      <dgm:prSet presAssocID="{BB3FBE1A-147F-4F6C-B9FB-8546530DEE66}" presName="space" presStyleCnt="0"/>
      <dgm:spPr/>
    </dgm:pt>
    <dgm:pt modelId="{6CC2CC26-B866-4D9C-8F23-A751E1F313FD}" type="pres">
      <dgm:prSet presAssocID="{556B5852-A0FA-4EB7-B19E-E4D6B60C3F43}" presName="composite" presStyleCnt="0"/>
      <dgm:spPr/>
    </dgm:pt>
    <dgm:pt modelId="{885EA999-408E-4F65-987A-4539E0CC9884}" type="pres">
      <dgm:prSet presAssocID="{556B5852-A0FA-4EB7-B19E-E4D6B60C3F43}" presName="LShape" presStyleLbl="alignNode1" presStyleIdx="4" presStyleCnt="7"/>
      <dgm:spPr>
        <a:solidFill>
          <a:srgbClr val="FF6600"/>
        </a:solidFill>
        <a:ln>
          <a:solidFill>
            <a:srgbClr val="FF6600"/>
          </a:solidFill>
        </a:ln>
      </dgm:spPr>
    </dgm:pt>
    <dgm:pt modelId="{9A1D906D-233F-4CA6-A4FE-87FF68A29782}" type="pres">
      <dgm:prSet presAssocID="{556B5852-A0FA-4EB7-B19E-E4D6B60C3F43}" presName="ParentText" presStyleLbl="revTx" presStyleIdx="2" presStyleCnt="4">
        <dgm:presLayoutVars>
          <dgm:chMax val="0"/>
          <dgm:chPref val="0"/>
          <dgm:bulletEnabled val="1"/>
        </dgm:presLayoutVars>
      </dgm:prSet>
      <dgm:spPr/>
    </dgm:pt>
    <dgm:pt modelId="{15E0325D-8DFE-4FC2-9255-C3E7E29E57A1}" type="pres">
      <dgm:prSet presAssocID="{556B5852-A0FA-4EB7-B19E-E4D6B60C3F43}" presName="Triangle" presStyleLbl="alignNode1" presStyleIdx="5" presStyleCnt="7"/>
      <dgm:spPr>
        <a:solidFill>
          <a:srgbClr val="FF6600"/>
        </a:solidFill>
        <a:ln>
          <a:solidFill>
            <a:srgbClr val="FF6600"/>
          </a:solidFill>
        </a:ln>
      </dgm:spPr>
    </dgm:pt>
    <dgm:pt modelId="{1A3D09B4-06B0-4F8B-B9CF-74E63A5F2D76}" type="pres">
      <dgm:prSet presAssocID="{B5934D45-000B-496B-A164-22DBD99DA5BA}" presName="sibTrans" presStyleCnt="0"/>
      <dgm:spPr/>
    </dgm:pt>
    <dgm:pt modelId="{768E7466-4D89-4081-98A3-DF3A1F7026AB}" type="pres">
      <dgm:prSet presAssocID="{B5934D45-000B-496B-A164-22DBD99DA5BA}" presName="space" presStyleCnt="0"/>
      <dgm:spPr/>
    </dgm:pt>
    <dgm:pt modelId="{DE7D02E3-B38C-40DB-BA28-85F3D27C7DF8}" type="pres">
      <dgm:prSet presAssocID="{414E4EB7-B042-46A7-AB59-4DA3F5D8A40C}" presName="composite" presStyleCnt="0"/>
      <dgm:spPr/>
    </dgm:pt>
    <dgm:pt modelId="{A7E91250-A389-471D-B8E1-D74845F56D46}" type="pres">
      <dgm:prSet presAssocID="{414E4EB7-B042-46A7-AB59-4DA3F5D8A40C}" presName="LShape" presStyleLbl="alignNode1" presStyleIdx="6" presStyleCnt="7" custScaleX="101224" custScaleY="103491"/>
      <dgm:spPr>
        <a:solidFill>
          <a:srgbClr val="B3DC1F"/>
        </a:solidFill>
        <a:ln>
          <a:solidFill>
            <a:srgbClr val="B3DC1F"/>
          </a:solidFill>
        </a:ln>
      </dgm:spPr>
    </dgm:pt>
    <dgm:pt modelId="{1E833BD5-A44D-4BAA-AE29-8D502A7F4CB9}" type="pres">
      <dgm:prSet presAssocID="{414E4EB7-B042-46A7-AB59-4DA3F5D8A40C}" presName="ParentText" presStyleLbl="revTx" presStyleIdx="3" presStyleCnt="4" custScaleX="101683" custLinFactNeighborX="2190">
        <dgm:presLayoutVars>
          <dgm:chMax val="0"/>
          <dgm:chPref val="0"/>
          <dgm:bulletEnabled val="1"/>
        </dgm:presLayoutVars>
      </dgm:prSet>
      <dgm:spPr/>
    </dgm:pt>
  </dgm:ptLst>
  <dgm:cxnLst>
    <dgm:cxn modelId="{5027AA22-87F4-4358-BAE8-9E7DBDC94580}" type="presOf" srcId="{06151A0E-DE61-4213-B26F-BDC016E30A13}" destId="{70A27B54-6593-4273-BBF2-991B7A50CC98}" srcOrd="0" destOrd="0" presId="urn:microsoft.com/office/officeart/2009/3/layout/StepUpProcess"/>
    <dgm:cxn modelId="{86E2256D-36AC-462E-B3F2-3D619B0B2F49}" srcId="{06151A0E-DE61-4213-B26F-BDC016E30A13}" destId="{66E18524-C557-442F-8026-116BCE6DD0F3}" srcOrd="0" destOrd="0" parTransId="{60EE32DD-B5F7-443A-AFE1-B738E2BD3500}" sibTransId="{6B5AB6EE-09BC-4B72-8103-AE33B5111CC7}"/>
    <dgm:cxn modelId="{23C8E555-18C5-4F2C-A50D-EF2EFEADC6B8}" type="presOf" srcId="{556B5852-A0FA-4EB7-B19E-E4D6B60C3F43}" destId="{9A1D906D-233F-4CA6-A4FE-87FF68A29782}" srcOrd="0" destOrd="0" presId="urn:microsoft.com/office/officeart/2009/3/layout/StepUpProcess"/>
    <dgm:cxn modelId="{EFE30B8F-38B0-4BB3-8CCB-5D85CE0E897B}" srcId="{06151A0E-DE61-4213-B26F-BDC016E30A13}" destId="{E4755785-0890-4F84-AFCA-9D41008B80AB}" srcOrd="1" destOrd="0" parTransId="{D411D463-C871-4359-BE60-5BE35BECF5DC}" sibTransId="{BB3FBE1A-147F-4F6C-B9FB-8546530DEE66}"/>
    <dgm:cxn modelId="{77C059A1-0602-41B4-B56B-1C8025E44D47}" type="presOf" srcId="{414E4EB7-B042-46A7-AB59-4DA3F5D8A40C}" destId="{1E833BD5-A44D-4BAA-AE29-8D502A7F4CB9}" srcOrd="0" destOrd="0" presId="urn:microsoft.com/office/officeart/2009/3/layout/StepUpProcess"/>
    <dgm:cxn modelId="{CD1189B8-4620-446D-8D4A-CF76F5BD2B89}" type="presOf" srcId="{66E18524-C557-442F-8026-116BCE6DD0F3}" destId="{AF5916A9-3516-44EC-9C63-09AEA3DF8500}" srcOrd="0" destOrd="0" presId="urn:microsoft.com/office/officeart/2009/3/layout/StepUpProcess"/>
    <dgm:cxn modelId="{66CDFAC8-CDD6-4274-B88E-5DA10ABCE596}" srcId="{06151A0E-DE61-4213-B26F-BDC016E30A13}" destId="{556B5852-A0FA-4EB7-B19E-E4D6B60C3F43}" srcOrd="2" destOrd="0" parTransId="{2A794C74-FEFD-4D55-B02F-DA9E2827F0CB}" sibTransId="{B5934D45-000B-496B-A164-22DBD99DA5BA}"/>
    <dgm:cxn modelId="{235906D5-3549-40C4-9780-D3BD86A62790}" type="presOf" srcId="{E4755785-0890-4F84-AFCA-9D41008B80AB}" destId="{A9AA9D80-2DEA-4640-934E-AA990F6F07F3}" srcOrd="0" destOrd="0" presId="urn:microsoft.com/office/officeart/2009/3/layout/StepUpProcess"/>
    <dgm:cxn modelId="{2EC095E5-A138-4E4A-8B09-DA075176D001}" srcId="{06151A0E-DE61-4213-B26F-BDC016E30A13}" destId="{414E4EB7-B042-46A7-AB59-4DA3F5D8A40C}" srcOrd="3" destOrd="0" parTransId="{7828EC2D-FCD0-4FD9-BA5E-A13723A05D3E}" sibTransId="{7FB3BB46-E78E-4BD2-966A-257F4B945F14}"/>
    <dgm:cxn modelId="{08B0AD07-2C3C-4822-8FD9-D17D78F91046}" type="presParOf" srcId="{70A27B54-6593-4273-BBF2-991B7A50CC98}" destId="{CBD9F2A1-B9F4-4B79-9DEA-E2E9719ABA89}" srcOrd="0" destOrd="0" presId="urn:microsoft.com/office/officeart/2009/3/layout/StepUpProcess"/>
    <dgm:cxn modelId="{5867D9A3-0CC9-4304-B190-46FC1981051D}" type="presParOf" srcId="{CBD9F2A1-B9F4-4B79-9DEA-E2E9719ABA89}" destId="{47FC5935-F2EA-46C7-AAE2-8B79562F9027}" srcOrd="0" destOrd="0" presId="urn:microsoft.com/office/officeart/2009/3/layout/StepUpProcess"/>
    <dgm:cxn modelId="{57360701-87A2-48C4-8B1B-3ADC1D2780B1}" type="presParOf" srcId="{CBD9F2A1-B9F4-4B79-9DEA-E2E9719ABA89}" destId="{AF5916A9-3516-44EC-9C63-09AEA3DF8500}" srcOrd="1" destOrd="0" presId="urn:microsoft.com/office/officeart/2009/3/layout/StepUpProcess"/>
    <dgm:cxn modelId="{A7FD221B-1975-44D9-BD6D-CFBED5786FD8}" type="presParOf" srcId="{CBD9F2A1-B9F4-4B79-9DEA-E2E9719ABA89}" destId="{BCF772C9-7FA8-44A8-B4A0-3634F674B894}" srcOrd="2" destOrd="0" presId="urn:microsoft.com/office/officeart/2009/3/layout/StepUpProcess"/>
    <dgm:cxn modelId="{60978B81-5E5A-4761-B582-0EEB413A3411}" type="presParOf" srcId="{70A27B54-6593-4273-BBF2-991B7A50CC98}" destId="{A14B9D5B-86BD-4912-BDED-8FB7B11DA5A1}" srcOrd="1" destOrd="0" presId="urn:microsoft.com/office/officeart/2009/3/layout/StepUpProcess"/>
    <dgm:cxn modelId="{4D44CF40-2397-4D93-942A-988D8FDC0460}" type="presParOf" srcId="{A14B9D5B-86BD-4912-BDED-8FB7B11DA5A1}" destId="{C9DCC7DE-56E5-4CCE-A360-4924F6DC7606}" srcOrd="0" destOrd="0" presId="urn:microsoft.com/office/officeart/2009/3/layout/StepUpProcess"/>
    <dgm:cxn modelId="{86480C27-DB84-4A57-BE17-EB4248837386}" type="presParOf" srcId="{70A27B54-6593-4273-BBF2-991B7A50CC98}" destId="{F00CE18F-0A16-4CE8-8897-D05DA2A2B2D4}" srcOrd="2" destOrd="0" presId="urn:microsoft.com/office/officeart/2009/3/layout/StepUpProcess"/>
    <dgm:cxn modelId="{C58ACFDF-85A4-4266-8985-62E8E24FAF48}" type="presParOf" srcId="{F00CE18F-0A16-4CE8-8897-D05DA2A2B2D4}" destId="{5B00314D-0954-4416-AD64-AD03575BE470}" srcOrd="0" destOrd="0" presId="urn:microsoft.com/office/officeart/2009/3/layout/StepUpProcess"/>
    <dgm:cxn modelId="{C1612C2C-574B-4CA3-8395-3D2EBB06978D}" type="presParOf" srcId="{F00CE18F-0A16-4CE8-8897-D05DA2A2B2D4}" destId="{A9AA9D80-2DEA-4640-934E-AA990F6F07F3}" srcOrd="1" destOrd="0" presId="urn:microsoft.com/office/officeart/2009/3/layout/StepUpProcess"/>
    <dgm:cxn modelId="{0D4B8007-26B4-45AA-A638-B015564B235A}" type="presParOf" srcId="{F00CE18F-0A16-4CE8-8897-D05DA2A2B2D4}" destId="{B1D1D14D-7EA3-4764-9107-4B8363DE7EE2}" srcOrd="2" destOrd="0" presId="urn:microsoft.com/office/officeart/2009/3/layout/StepUpProcess"/>
    <dgm:cxn modelId="{0BFFD8F7-70FE-4855-9E2C-0887EC9EF706}" type="presParOf" srcId="{70A27B54-6593-4273-BBF2-991B7A50CC98}" destId="{35C9C3A3-92C8-4CDC-BE88-323830507289}" srcOrd="3" destOrd="0" presId="urn:microsoft.com/office/officeart/2009/3/layout/StepUpProcess"/>
    <dgm:cxn modelId="{0B54B4B0-DF04-425F-A585-C9D2F13D5E7A}" type="presParOf" srcId="{35C9C3A3-92C8-4CDC-BE88-323830507289}" destId="{556B4733-2561-40F2-90C4-12D221888FD6}" srcOrd="0" destOrd="0" presId="urn:microsoft.com/office/officeart/2009/3/layout/StepUpProcess"/>
    <dgm:cxn modelId="{EEAC3F0D-4391-4AD8-8E50-20858AA148C7}" type="presParOf" srcId="{70A27B54-6593-4273-BBF2-991B7A50CC98}" destId="{6CC2CC26-B866-4D9C-8F23-A751E1F313FD}" srcOrd="4" destOrd="0" presId="urn:microsoft.com/office/officeart/2009/3/layout/StepUpProcess"/>
    <dgm:cxn modelId="{22C78E6F-5DCD-4E4B-9C19-E1484F22DF11}" type="presParOf" srcId="{6CC2CC26-B866-4D9C-8F23-A751E1F313FD}" destId="{885EA999-408E-4F65-987A-4539E0CC9884}" srcOrd="0" destOrd="0" presId="urn:microsoft.com/office/officeart/2009/3/layout/StepUpProcess"/>
    <dgm:cxn modelId="{7ABB7B62-D2EB-4AAE-8BDC-0AEA9C8E4D58}" type="presParOf" srcId="{6CC2CC26-B866-4D9C-8F23-A751E1F313FD}" destId="{9A1D906D-233F-4CA6-A4FE-87FF68A29782}" srcOrd="1" destOrd="0" presId="urn:microsoft.com/office/officeart/2009/3/layout/StepUpProcess"/>
    <dgm:cxn modelId="{A116B95D-C102-4EDB-BAD5-92ADB15DF349}" type="presParOf" srcId="{6CC2CC26-B866-4D9C-8F23-A751E1F313FD}" destId="{15E0325D-8DFE-4FC2-9255-C3E7E29E57A1}" srcOrd="2" destOrd="0" presId="urn:microsoft.com/office/officeart/2009/3/layout/StepUpProcess"/>
    <dgm:cxn modelId="{3FFD7C53-98A0-40FD-B783-D571EC09FDCC}" type="presParOf" srcId="{70A27B54-6593-4273-BBF2-991B7A50CC98}" destId="{1A3D09B4-06B0-4F8B-B9CF-74E63A5F2D76}" srcOrd="5" destOrd="0" presId="urn:microsoft.com/office/officeart/2009/3/layout/StepUpProcess"/>
    <dgm:cxn modelId="{CEC8678A-40EA-4FD9-AC02-3B649F98206A}" type="presParOf" srcId="{1A3D09B4-06B0-4F8B-B9CF-74E63A5F2D76}" destId="{768E7466-4D89-4081-98A3-DF3A1F7026AB}" srcOrd="0" destOrd="0" presId="urn:microsoft.com/office/officeart/2009/3/layout/StepUpProcess"/>
    <dgm:cxn modelId="{0394BE8F-D6D2-464A-B56F-C2EFA3CEB83B}" type="presParOf" srcId="{70A27B54-6593-4273-BBF2-991B7A50CC98}" destId="{DE7D02E3-B38C-40DB-BA28-85F3D27C7DF8}" srcOrd="6" destOrd="0" presId="urn:microsoft.com/office/officeart/2009/3/layout/StepUpProcess"/>
    <dgm:cxn modelId="{3FF9175E-CBFC-49A3-91AB-98CCC36DCC68}" type="presParOf" srcId="{DE7D02E3-B38C-40DB-BA28-85F3D27C7DF8}" destId="{A7E91250-A389-471D-B8E1-D74845F56D46}" srcOrd="0" destOrd="0" presId="urn:microsoft.com/office/officeart/2009/3/layout/StepUpProcess"/>
    <dgm:cxn modelId="{2EE442BB-87BB-4C2B-9ADE-E059A485C2F1}" type="presParOf" srcId="{DE7D02E3-B38C-40DB-BA28-85F3D27C7DF8}" destId="{1E833BD5-A44D-4BAA-AE29-8D502A7F4CB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C5935-F2EA-46C7-AAE2-8B79562F9027}">
      <dsp:nvSpPr>
        <dsp:cNvPr id="0" name=""/>
        <dsp:cNvSpPr/>
      </dsp:nvSpPr>
      <dsp:spPr>
        <a:xfrm rot="5400000">
          <a:off x="471893" y="2007159"/>
          <a:ext cx="1396204" cy="2323253"/>
        </a:xfrm>
        <a:prstGeom prst="corner">
          <a:avLst>
            <a:gd name="adj1" fmla="val 16120"/>
            <a:gd name="adj2" fmla="val 16110"/>
          </a:avLst>
        </a:prstGeom>
        <a:solidFill>
          <a:srgbClr val="0088BB"/>
        </a:solidFill>
        <a:ln w="6350" cap="flat" cmpd="sng" algn="ctr">
          <a:solidFill>
            <a:srgbClr val="0088BB"/>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F5916A9-3516-44EC-9C63-09AEA3DF8500}">
      <dsp:nvSpPr>
        <dsp:cNvPr id="0" name=""/>
        <dsp:cNvSpPr/>
      </dsp:nvSpPr>
      <dsp:spPr>
        <a:xfrm>
          <a:off x="238831" y="2701311"/>
          <a:ext cx="2097446" cy="1838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r-FR" sz="2100" kern="1200" dirty="0">
              <a:latin typeface="Arial" panose="020B0604020202020204" pitchFamily="34" charset="0"/>
              <a:cs typeface="Arial" panose="020B0604020202020204" pitchFamily="34" charset="0"/>
            </a:rPr>
            <a:t>Efficacité relationnelle </a:t>
          </a:r>
        </a:p>
      </dsp:txBody>
      <dsp:txXfrm>
        <a:off x="238831" y="2701311"/>
        <a:ext cx="2097446" cy="1838534"/>
      </dsp:txXfrm>
    </dsp:sp>
    <dsp:sp modelId="{BCF772C9-7FA8-44A8-B4A0-3634F674B894}">
      <dsp:nvSpPr>
        <dsp:cNvPr id="0" name=""/>
        <dsp:cNvSpPr/>
      </dsp:nvSpPr>
      <dsp:spPr>
        <a:xfrm>
          <a:off x="1940533" y="1836118"/>
          <a:ext cx="395744" cy="395744"/>
        </a:xfrm>
        <a:prstGeom prst="triangle">
          <a:avLst>
            <a:gd name="adj" fmla="val 100000"/>
          </a:avLst>
        </a:prstGeom>
        <a:solidFill>
          <a:srgbClr val="0088BB"/>
        </a:solidFill>
        <a:ln w="6350" cap="flat" cmpd="sng" algn="ctr">
          <a:solidFill>
            <a:srgbClr val="0088BB"/>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B00314D-0954-4416-AD64-AD03575BE470}">
      <dsp:nvSpPr>
        <dsp:cNvPr id="0" name=""/>
        <dsp:cNvSpPr/>
      </dsp:nvSpPr>
      <dsp:spPr>
        <a:xfrm rot="5400000">
          <a:off x="3039577" y="1371783"/>
          <a:ext cx="1396204" cy="2323253"/>
        </a:xfrm>
        <a:prstGeom prst="corner">
          <a:avLst>
            <a:gd name="adj1" fmla="val 16120"/>
            <a:gd name="adj2" fmla="val 16110"/>
          </a:avLst>
        </a:prstGeom>
        <a:solidFill>
          <a:srgbClr val="EC0181"/>
        </a:solidFill>
        <a:ln w="6350" cap="flat" cmpd="sng" algn="ctr">
          <a:solidFill>
            <a:srgbClr val="EC0181"/>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9AA9D80-2DEA-4640-934E-AA990F6F07F3}">
      <dsp:nvSpPr>
        <dsp:cNvPr id="0" name=""/>
        <dsp:cNvSpPr/>
      </dsp:nvSpPr>
      <dsp:spPr>
        <a:xfrm>
          <a:off x="2800328" y="2065935"/>
          <a:ext cx="2225096" cy="1838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kern="1200" dirty="0">
              <a:latin typeface="Arial" panose="020B0604020202020204" pitchFamily="34" charset="0"/>
              <a:cs typeface="Arial" panose="020B0604020202020204" pitchFamily="34" charset="0"/>
            </a:rPr>
            <a:t>Cohésion de l’équipe</a:t>
          </a:r>
        </a:p>
      </dsp:txBody>
      <dsp:txXfrm>
        <a:off x="2800328" y="2065935"/>
        <a:ext cx="2225096" cy="1838534"/>
      </dsp:txXfrm>
    </dsp:sp>
    <dsp:sp modelId="{B1D1D14D-7EA3-4764-9107-4B8363DE7EE2}">
      <dsp:nvSpPr>
        <dsp:cNvPr id="0" name=""/>
        <dsp:cNvSpPr/>
      </dsp:nvSpPr>
      <dsp:spPr>
        <a:xfrm>
          <a:off x="4508217" y="1200742"/>
          <a:ext cx="395744" cy="395744"/>
        </a:xfrm>
        <a:prstGeom prst="triangle">
          <a:avLst>
            <a:gd name="adj" fmla="val 100000"/>
          </a:avLst>
        </a:prstGeom>
        <a:solidFill>
          <a:srgbClr val="EC0181"/>
        </a:solidFill>
        <a:ln w="6350" cap="flat" cmpd="sng" algn="ctr">
          <a:solidFill>
            <a:srgbClr val="EC0181"/>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85EA999-408E-4F65-987A-4539E0CC9884}">
      <dsp:nvSpPr>
        <dsp:cNvPr id="0" name=""/>
        <dsp:cNvSpPr/>
      </dsp:nvSpPr>
      <dsp:spPr>
        <a:xfrm rot="5400000">
          <a:off x="5607260" y="736407"/>
          <a:ext cx="1396204" cy="2323253"/>
        </a:xfrm>
        <a:prstGeom prst="corner">
          <a:avLst>
            <a:gd name="adj1" fmla="val 16120"/>
            <a:gd name="adj2" fmla="val 16110"/>
          </a:avLst>
        </a:prstGeom>
        <a:solidFill>
          <a:srgbClr val="FF6600"/>
        </a:solidFill>
        <a:ln w="6350" cap="flat" cmpd="sng" algn="ctr">
          <a:solidFill>
            <a:srgbClr val="FF6600"/>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A1D906D-233F-4CA6-A4FE-87FF68A29782}">
      <dsp:nvSpPr>
        <dsp:cNvPr id="0" name=""/>
        <dsp:cNvSpPr/>
      </dsp:nvSpPr>
      <dsp:spPr>
        <a:xfrm>
          <a:off x="5374199" y="1430559"/>
          <a:ext cx="2097446" cy="1838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kern="1200" dirty="0">
              <a:latin typeface="Arial" panose="020B0604020202020204" pitchFamily="34" charset="0"/>
              <a:cs typeface="Arial" panose="020B0604020202020204" pitchFamily="34" charset="0"/>
            </a:rPr>
            <a:t>Notre Leadership</a:t>
          </a:r>
        </a:p>
        <a:p>
          <a:pPr marL="0" lvl="0" indent="0" algn="l" defTabSz="800100">
            <a:lnSpc>
              <a:spcPct val="90000"/>
            </a:lnSpc>
            <a:spcBef>
              <a:spcPct val="0"/>
            </a:spcBef>
            <a:spcAft>
              <a:spcPct val="35000"/>
            </a:spcAft>
            <a:buNone/>
          </a:pPr>
          <a:r>
            <a:rPr lang="fr-FR" sz="1800" kern="1200" dirty="0">
              <a:latin typeface="Arial" panose="020B0604020202020204" pitchFamily="34" charset="0"/>
              <a:cs typeface="Arial" panose="020B0604020202020204" pitchFamily="34" charset="0"/>
            </a:rPr>
            <a:t>Ou Efficacité commerciale </a:t>
          </a:r>
        </a:p>
      </dsp:txBody>
      <dsp:txXfrm>
        <a:off x="5374199" y="1430559"/>
        <a:ext cx="2097446" cy="1838534"/>
      </dsp:txXfrm>
    </dsp:sp>
    <dsp:sp modelId="{15E0325D-8DFE-4FC2-9255-C3E7E29E57A1}">
      <dsp:nvSpPr>
        <dsp:cNvPr id="0" name=""/>
        <dsp:cNvSpPr/>
      </dsp:nvSpPr>
      <dsp:spPr>
        <a:xfrm>
          <a:off x="7075901" y="565366"/>
          <a:ext cx="395744" cy="395744"/>
        </a:xfrm>
        <a:prstGeom prst="triangle">
          <a:avLst>
            <a:gd name="adj" fmla="val 100000"/>
          </a:avLst>
        </a:prstGeom>
        <a:solidFill>
          <a:srgbClr val="FF6600"/>
        </a:solidFill>
        <a:ln w="6350" cap="flat" cmpd="sng" algn="ctr">
          <a:solidFill>
            <a:srgbClr val="FF6600"/>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7E91250-A389-471D-B8E1-D74845F56D46}">
      <dsp:nvSpPr>
        <dsp:cNvPr id="0" name=""/>
        <dsp:cNvSpPr/>
      </dsp:nvSpPr>
      <dsp:spPr>
        <a:xfrm rot="5400000">
          <a:off x="8164792" y="86813"/>
          <a:ext cx="1444946" cy="2351690"/>
        </a:xfrm>
        <a:prstGeom prst="corner">
          <a:avLst>
            <a:gd name="adj1" fmla="val 16120"/>
            <a:gd name="adj2" fmla="val 16110"/>
          </a:avLst>
        </a:prstGeom>
        <a:solidFill>
          <a:srgbClr val="B3DC1F"/>
        </a:solidFill>
        <a:ln w="6350" cap="flat" cmpd="sng" algn="ctr">
          <a:solidFill>
            <a:srgbClr val="B3DC1F"/>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E833BD5-A44D-4BAA-AE29-8D502A7F4CB9}">
      <dsp:nvSpPr>
        <dsp:cNvPr id="0" name=""/>
        <dsp:cNvSpPr/>
      </dsp:nvSpPr>
      <dsp:spPr>
        <a:xfrm>
          <a:off x="7946820" y="795183"/>
          <a:ext cx="2132746" cy="1838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kern="1200" dirty="0">
              <a:latin typeface="Arial" panose="020B0604020202020204" pitchFamily="34" charset="0"/>
              <a:cs typeface="Arial" panose="020B0604020202020204" pitchFamily="34" charset="0"/>
            </a:rPr>
            <a:t>Efficacité du Travail Collaboratif</a:t>
          </a:r>
        </a:p>
        <a:p>
          <a:pPr marL="0" lvl="0" indent="0" algn="l" defTabSz="800100">
            <a:lnSpc>
              <a:spcPct val="90000"/>
            </a:lnSpc>
            <a:spcBef>
              <a:spcPct val="0"/>
            </a:spcBef>
            <a:spcAft>
              <a:spcPct val="35000"/>
            </a:spcAft>
            <a:buNone/>
          </a:pPr>
          <a:endParaRPr lang="fr-FR" sz="1800" kern="1200" dirty="0">
            <a:latin typeface="Arial" panose="020B0604020202020204" pitchFamily="34" charset="0"/>
            <a:cs typeface="Arial" panose="020B0604020202020204" pitchFamily="34" charset="0"/>
          </a:endParaRPr>
        </a:p>
      </dsp:txBody>
      <dsp:txXfrm>
        <a:off x="7946820" y="795183"/>
        <a:ext cx="2132746" cy="183853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ea typeface="ＭＳ Ｐゴシック" panose="020B0600070205080204" pitchFamily="34" charset="-128"/>
              </a:defRPr>
            </a:lvl1pPr>
          </a:lstStyle>
          <a:p>
            <a:pPr>
              <a:defRPr/>
            </a:pPr>
            <a:endParaRPr lang="fr-FR" alt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defRPr>
            </a:lvl1pPr>
          </a:lstStyle>
          <a:p>
            <a:pPr>
              <a:defRPr/>
            </a:pPr>
            <a:fld id="{503C415A-BE99-7A44-A97B-622A8223B2A0}" type="datetimeFigureOut">
              <a:rPr lang="fr-FR" altLang="fr-FR"/>
              <a:pPr>
                <a:defRPr/>
              </a:pPr>
              <a:t>20/02/2024</a:t>
            </a:fld>
            <a:endParaRPr lang="fr-FR" alt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ea typeface="ＭＳ Ｐゴシック" panose="020B0600070205080204" pitchFamily="34" charset="-128"/>
              </a:defRPr>
            </a:lvl1pPr>
          </a:lstStyle>
          <a:p>
            <a:pPr>
              <a:defRPr/>
            </a:pPr>
            <a:endParaRPr lang="fr-FR" alt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defRPr>
            </a:lvl1pPr>
          </a:lstStyle>
          <a:p>
            <a:pPr>
              <a:defRPr/>
            </a:pPr>
            <a:fld id="{3E68AB83-899B-6F41-98C1-FD317E8CAA91}" type="slidenum">
              <a:rPr lang="fr-FR" altLang="fr-FR"/>
              <a:pPr>
                <a:defRPr/>
              </a:pPr>
              <a:t>‹N°›</a:t>
            </a:fld>
            <a:endParaRPr lang="fr-FR" altLang="fr-FR"/>
          </a:p>
        </p:txBody>
      </p:sp>
    </p:spTree>
    <p:extLst>
      <p:ext uri="{BB962C8B-B14F-4D97-AF65-F5344CB8AC3E}">
        <p14:creationId xmlns:p14="http://schemas.microsoft.com/office/powerpoint/2010/main" val="3016531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ea typeface="ＭＳ Ｐゴシック" panose="020B0600070205080204" pitchFamily="34" charset="-128"/>
              </a:defRPr>
            </a:lvl1pPr>
          </a:lstStyle>
          <a:p>
            <a:pPr>
              <a:defRPr/>
            </a:pPr>
            <a:endParaRPr lang="fr-FR" altLang="fr-FR"/>
          </a:p>
        </p:txBody>
      </p:sp>
      <p:sp>
        <p:nvSpPr>
          <p:cNvPr id="3" name="Espace réservé de la date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defRPr>
            </a:lvl1pPr>
          </a:lstStyle>
          <a:p>
            <a:pPr>
              <a:defRPr/>
            </a:pPr>
            <a:fld id="{DD57EE23-C182-9645-937D-A80B5CF992BC}" type="datetimeFigureOut">
              <a:rPr lang="fr-FR" altLang="fr-FR"/>
              <a:pPr>
                <a:defRPr/>
              </a:pPr>
              <a:t>20/02/2024</a:t>
            </a:fld>
            <a:endParaRPr lang="fr-FR" altLang="fr-FR"/>
          </a:p>
        </p:txBody>
      </p:sp>
      <p:sp>
        <p:nvSpPr>
          <p:cNvPr id="4" name="Espace réservé de l'image des diapositives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ea typeface="ＭＳ Ｐゴシック" panose="020B0600070205080204" pitchFamily="34" charset="-128"/>
              </a:defRPr>
            </a:lvl1pPr>
          </a:lstStyle>
          <a:p>
            <a:pPr>
              <a:defRPr/>
            </a:pPr>
            <a:endParaRPr lang="fr-FR" alt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defRPr>
            </a:lvl1pPr>
          </a:lstStyle>
          <a:p>
            <a:pPr>
              <a:defRPr/>
            </a:pPr>
            <a:fld id="{627C3B7D-6763-A94D-8124-D67A8837571F}" type="slidenum">
              <a:rPr lang="fr-FR" altLang="fr-FR"/>
              <a:pPr>
                <a:defRPr/>
              </a:pPr>
              <a:t>‹N°›</a:t>
            </a:fld>
            <a:endParaRPr lang="fr-FR" altLang="fr-FR"/>
          </a:p>
        </p:txBody>
      </p:sp>
    </p:spTree>
    <p:extLst>
      <p:ext uri="{BB962C8B-B14F-4D97-AF65-F5344CB8AC3E}">
        <p14:creationId xmlns:p14="http://schemas.microsoft.com/office/powerpoint/2010/main" val="1120118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0925" y="696913"/>
            <a:ext cx="4929188" cy="3486150"/>
          </a:xfrm>
        </p:spPr>
      </p:sp>
      <p:sp>
        <p:nvSpPr>
          <p:cNvPr id="3" name="Notes Placeholder 2"/>
          <p:cNvSpPr>
            <a:spLocks noGrp="1"/>
          </p:cNvSpPr>
          <p:nvPr>
            <p:ph type="body" idx="1"/>
          </p:nvPr>
        </p:nvSpPr>
        <p:spPr/>
        <p:txBody>
          <a:bodyPr/>
          <a:lstStyle/>
          <a:p>
            <a:pPr>
              <a:defRPr b="0" i="0"/>
            </a:pPr>
            <a:r>
              <a:rPr lang="x-none" dirty="0">
                <a:solidFill>
                  <a:srgbClr val="FF0000"/>
                </a:solidFill>
              </a:rPr>
              <a:t>Notre objectif chez Insights est de </a:t>
            </a:r>
            <a:r>
              <a:rPr lang="x-none" dirty="0"/>
              <a:t>“</a:t>
            </a:r>
            <a:r>
              <a:rPr lang="x-none" b="1" dirty="0"/>
              <a:t>créer un monde où les individus ont vraiment une meilleure connaissance d’eux-mêmes et des autres, et sont motivés pour faire la différence, une différence positive, dans tout ce qu’ils entreprennent."</a:t>
            </a:r>
          </a:p>
          <a:p>
            <a:pPr>
              <a:defRPr b="0" i="0"/>
            </a:pPr>
            <a:r>
              <a:rPr lang="x-none" dirty="0"/>
              <a:t>C’est la raison pour laquelle nous exerçons notre activité et vous, en tant que Praticien Insights Discovery, contribuerez à cette finalité : aider les gens à avoir une meilleure connaissance d’eux-mêmes et des autres. Vous les aiderez à prendre conscience de leurs forces naturelles. Ils seront ainsi en mesure d’apprécier qui ils sont et de faire la différence, une différence positive, dans ce qu’ils font et ce, quoi qu’ils fassent. Toutefois, nous savons qu’être un Praticien Discovery n’est qu’une facette de votre fonction et nous voulons en faire l’une des facettes les plus enrichissantes. Et ce, à la fois pour l’impact que vous pouvez avoir sur les entreprises avec lesquelles vous travaillerez et pour la relation que vous aurez avec nous. </a:t>
            </a:r>
          </a:p>
          <a:p>
            <a:pPr>
              <a:defRPr b="0" i="0"/>
            </a:pPr>
            <a:endParaRPr lang="en-GB" dirty="0"/>
          </a:p>
        </p:txBody>
      </p:sp>
      <p:sp>
        <p:nvSpPr>
          <p:cNvPr id="4" name="Slide Number Placeholder 3"/>
          <p:cNvSpPr>
            <a:spLocks noGrp="1"/>
          </p:cNvSpPr>
          <p:nvPr>
            <p:ph type="sldNum" sz="quarter" idx="10"/>
          </p:nvPr>
        </p:nvSpPr>
        <p:spPr>
          <a:xfrm>
            <a:off x="3982051" y="8828923"/>
            <a:ext cx="3047704" cy="465305"/>
          </a:xfrm>
          <a:prstGeom prst="rect">
            <a:avLst/>
          </a:prstGeom>
        </p:spPr>
        <p:txBody>
          <a:bodyPr lIns="93264" tIns="46632" rIns="93264" bIns="46632"/>
          <a:lstStyle/>
          <a:p>
            <a:pPr marL="0" marR="0" lvl="0" indent="0" algn="r" defTabSz="914400" rtl="0" eaLnBrk="1" fontAlgn="base" latinLnBrk="0" hangingPunct="1">
              <a:lnSpc>
                <a:spcPct val="100000"/>
              </a:lnSpc>
              <a:spcBef>
                <a:spcPct val="0"/>
              </a:spcBef>
              <a:spcAft>
                <a:spcPct val="0"/>
              </a:spcAft>
              <a:buClrTx/>
              <a:buSzTx/>
              <a:buFontTx/>
              <a:buNone/>
              <a:tabLst/>
              <a:defRPr b="0" i="0"/>
            </a:pPr>
            <a:fld id="{2B3181E9-2EDD-459C-A8B3-4554954FD19E}"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b="0" i="0"/>
              </a:pPr>
              <a:t>2</a:t>
            </a:fld>
            <a:endParaRPr kumimoji="0" lang="en-GB"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9918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w="9525"/>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B3D21E-90AF-49A1-9E1B-BF17A8DC0F64}" type="slidenum">
              <a:rPr lang="en-GB" smtClean="0"/>
              <a:t>5</a:t>
            </a:fld>
            <a:endParaRPr lang="en-GB" dirty="0"/>
          </a:p>
        </p:txBody>
      </p:sp>
    </p:spTree>
    <p:extLst>
      <p:ext uri="{BB962C8B-B14F-4D97-AF65-F5344CB8AC3E}">
        <p14:creationId xmlns:p14="http://schemas.microsoft.com/office/powerpoint/2010/main" val="3492944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B3D21E-90AF-49A1-9E1B-BF17A8DC0F64}" type="slidenum">
              <a:rPr lang="en-GB" smtClean="0"/>
              <a:t>6</a:t>
            </a:fld>
            <a:endParaRPr lang="en-GB" dirty="0"/>
          </a:p>
        </p:txBody>
      </p:sp>
    </p:spTree>
    <p:extLst>
      <p:ext uri="{BB962C8B-B14F-4D97-AF65-F5344CB8AC3E}">
        <p14:creationId xmlns:p14="http://schemas.microsoft.com/office/powerpoint/2010/main" val="836296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B3D21E-90AF-49A1-9E1B-BF17A8DC0F64}" type="slidenum">
              <a:rPr lang="en-GB" smtClean="0"/>
              <a:t>7</a:t>
            </a:fld>
            <a:endParaRPr lang="en-GB" dirty="0"/>
          </a:p>
        </p:txBody>
      </p:sp>
    </p:spTree>
    <p:extLst>
      <p:ext uri="{BB962C8B-B14F-4D97-AF65-F5344CB8AC3E}">
        <p14:creationId xmlns:p14="http://schemas.microsoft.com/office/powerpoint/2010/main" val="4065398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B3D21E-90AF-49A1-9E1B-BF17A8DC0F64}" type="slidenum">
              <a:rPr lang="en-GB" smtClean="0"/>
              <a:t>8</a:t>
            </a:fld>
            <a:endParaRPr lang="en-GB" dirty="0"/>
          </a:p>
        </p:txBody>
      </p:sp>
    </p:spTree>
    <p:extLst>
      <p:ext uri="{BB962C8B-B14F-4D97-AF65-F5344CB8AC3E}">
        <p14:creationId xmlns:p14="http://schemas.microsoft.com/office/powerpoint/2010/main" val="1609990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B3D21E-90AF-49A1-9E1B-BF17A8DC0F64}" type="slidenum">
              <a:rPr lang="en-GB" smtClean="0"/>
              <a:t>9</a:t>
            </a:fld>
            <a:endParaRPr lang="en-GB" dirty="0"/>
          </a:p>
        </p:txBody>
      </p:sp>
    </p:spTree>
    <p:extLst>
      <p:ext uri="{BB962C8B-B14F-4D97-AF65-F5344CB8AC3E}">
        <p14:creationId xmlns:p14="http://schemas.microsoft.com/office/powerpoint/2010/main" val="3420607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B3D21E-90AF-49A1-9E1B-BF17A8DC0F64}" type="slidenum">
              <a:rPr lang="en-GB" smtClean="0"/>
              <a:t>12</a:t>
            </a:fld>
            <a:endParaRPr lang="en-GB" dirty="0"/>
          </a:p>
        </p:txBody>
      </p:sp>
    </p:spTree>
    <p:extLst>
      <p:ext uri="{BB962C8B-B14F-4D97-AF65-F5344CB8AC3E}">
        <p14:creationId xmlns:p14="http://schemas.microsoft.com/office/powerpoint/2010/main" val="112175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mailto:Anne.desaintlouvent@asalians.fr" TargetMode="Externa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5061" y="3970580"/>
            <a:ext cx="9221689" cy="2688983"/>
          </a:xfrm>
        </p:spPr>
        <p:txBody>
          <a:bodyPr>
            <a:normAutofit/>
          </a:bodyPr>
          <a:lstStyle>
            <a:lvl1pPr marL="0" indent="0" algn="l">
              <a:buNone/>
              <a:defRPr sz="1400">
                <a:solidFill>
                  <a:srgbClr val="9C9D9F"/>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dirty="0"/>
              <a:t>Modifiez le style des sous-titres du masque</a:t>
            </a:r>
            <a:endParaRPr lang="en-US" dirty="0"/>
          </a:p>
        </p:txBody>
      </p:sp>
      <p:sp>
        <p:nvSpPr>
          <p:cNvPr id="6" name="Slide Number Placeholder 5"/>
          <p:cNvSpPr>
            <a:spLocks noGrp="1"/>
          </p:cNvSpPr>
          <p:nvPr>
            <p:ph type="sldNum" sz="quarter" idx="10"/>
          </p:nvPr>
        </p:nvSpPr>
        <p:spPr>
          <a:xfrm>
            <a:off x="4830947" y="7271824"/>
            <a:ext cx="766352" cy="401638"/>
          </a:xfrm>
          <a:prstGeom prst="rect">
            <a:avLst/>
          </a:prstGeom>
        </p:spPr>
        <p:txBody>
          <a:bodyPr/>
          <a:lstStyle>
            <a:lvl1pPr>
              <a:defRPr/>
            </a:lvl1pPr>
          </a:lstStyle>
          <a:p>
            <a:pPr>
              <a:defRPr/>
            </a:pPr>
            <a:fld id="{C3A3FFD7-7118-9742-BA7E-DDD5B6314AE2}" type="slidenum">
              <a:rPr lang="fr-FR" altLang="fr-FR"/>
              <a:pPr>
                <a:defRPr/>
              </a:pPr>
              <a:t>‹N°›</a:t>
            </a:fld>
            <a:endParaRPr lang="fr-FR" altLang="fr-FR"/>
          </a:p>
        </p:txBody>
      </p:sp>
    </p:spTree>
    <p:extLst>
      <p:ext uri="{BB962C8B-B14F-4D97-AF65-F5344CB8AC3E}">
        <p14:creationId xmlns:p14="http://schemas.microsoft.com/office/powerpoint/2010/main" val="45917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4"/>
                </a:solidFill>
              </a:defRPr>
            </a:lvl1pPr>
          </a:lstStyle>
          <a:p>
            <a:r>
              <a:rPr lang="fr-FR" dirty="0"/>
              <a:t>Modifiez le style du titre</a:t>
            </a:r>
            <a:endParaRPr lang="en-US" dirty="0"/>
          </a:p>
        </p:txBody>
      </p:sp>
      <p:sp>
        <p:nvSpPr>
          <p:cNvPr id="3" name="Content Placeholder 2"/>
          <p:cNvSpPr>
            <a:spLocks noGrp="1"/>
          </p:cNvSpPr>
          <p:nvPr>
            <p:ph idx="1"/>
          </p:nvPr>
        </p:nvSpPr>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0"/>
          </p:nvPr>
        </p:nvSpPr>
        <p:spPr/>
        <p:txBody>
          <a:bodyPr/>
          <a:lstStyle>
            <a:lvl1pPr>
              <a:defRPr sz="1050">
                <a:latin typeface="Garamond" panose="02020404030301010803" pitchFamily="18" charset="0"/>
              </a:defRPr>
            </a:lvl1pPr>
          </a:lstStyle>
          <a:p>
            <a:pPr>
              <a:defRPr/>
            </a:pPr>
            <a:fld id="{ED68196D-0A1E-FE4D-88D0-C400C484441F}" type="slidenum">
              <a:rPr lang="fr-FR" altLang="fr-FR" smtClean="0"/>
              <a:pPr>
                <a:defRPr/>
              </a:pPr>
              <a:t>‹N°›</a:t>
            </a:fld>
            <a:endParaRPr lang="fr-FR" altLang="fr-FR"/>
          </a:p>
        </p:txBody>
      </p:sp>
    </p:spTree>
    <p:extLst>
      <p:ext uri="{BB962C8B-B14F-4D97-AF65-F5344CB8AC3E}">
        <p14:creationId xmlns:p14="http://schemas.microsoft.com/office/powerpoint/2010/main" val="237910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pic>
        <p:nvPicPr>
          <p:cNvPr id="4" name="Imag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13888" y="153988"/>
            <a:ext cx="90011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flipH="1">
            <a:off x="728663" y="1619250"/>
            <a:ext cx="190500" cy="4895850"/>
          </a:xfrm>
          <a:prstGeom prst="rect">
            <a:avLst/>
          </a:prstGeom>
          <a:solidFill>
            <a:srgbClr val="F6A50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fr-FR" altLang="fr-FR">
              <a:solidFill>
                <a:srgbClr val="FFFFFF"/>
              </a:solidFill>
            </a:endParaRPr>
          </a:p>
        </p:txBody>
      </p:sp>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idx="1"/>
          </p:nvPr>
        </p:nvSpPr>
        <p:spPr>
          <a:xfrm>
            <a:off x="1165123" y="1664943"/>
            <a:ext cx="8791628" cy="4994619"/>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Slide Number Placeholder 5"/>
          <p:cNvSpPr>
            <a:spLocks noGrp="1"/>
          </p:cNvSpPr>
          <p:nvPr>
            <p:ph type="sldNum" sz="quarter" idx="10"/>
          </p:nvPr>
        </p:nvSpPr>
        <p:spPr/>
        <p:txBody>
          <a:bodyPr/>
          <a:lstStyle>
            <a:lvl1pPr>
              <a:defRPr/>
            </a:lvl1pPr>
          </a:lstStyle>
          <a:p>
            <a:pPr>
              <a:defRPr/>
            </a:pPr>
            <a:fld id="{16157D74-9D4F-8347-B128-97DF1877FF85}" type="slidenum">
              <a:rPr lang="fr-FR" altLang="fr-FR"/>
              <a:pPr>
                <a:defRPr/>
              </a:pPr>
              <a:t>‹N°›</a:t>
            </a:fld>
            <a:endParaRPr lang="fr-FR" altLang="fr-FR"/>
          </a:p>
        </p:txBody>
      </p:sp>
    </p:spTree>
    <p:extLst>
      <p:ext uri="{BB962C8B-B14F-4D97-AF65-F5344CB8AC3E}">
        <p14:creationId xmlns:p14="http://schemas.microsoft.com/office/powerpoint/2010/main" val="1031309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pic>
        <p:nvPicPr>
          <p:cNvPr id="4" name="Imag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13888" y="153988"/>
            <a:ext cx="90011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35062" y="1887794"/>
            <a:ext cx="9221689" cy="1981290"/>
          </a:xfrm>
        </p:spPr>
        <p:txBody>
          <a:bodyPr/>
          <a:lstStyle>
            <a:lvl1pPr algn="l">
              <a:defRPr sz="4400"/>
            </a:lvl1pPr>
          </a:lstStyle>
          <a:p>
            <a:r>
              <a:rPr lang="fr-FR" dirty="0"/>
              <a:t>Modifiez le style du titre</a:t>
            </a:r>
            <a:endParaRPr lang="en-US" dirty="0"/>
          </a:p>
        </p:txBody>
      </p:sp>
      <p:sp>
        <p:nvSpPr>
          <p:cNvPr id="3" name="Subtitle 2"/>
          <p:cNvSpPr>
            <a:spLocks noGrp="1"/>
          </p:cNvSpPr>
          <p:nvPr>
            <p:ph type="subTitle" idx="1"/>
          </p:nvPr>
        </p:nvSpPr>
        <p:spPr>
          <a:xfrm>
            <a:off x="735061" y="3970580"/>
            <a:ext cx="9221689" cy="2688983"/>
          </a:xfrm>
        </p:spPr>
        <p:txBody>
          <a:bodyPr>
            <a:normAutofit/>
          </a:bodyPr>
          <a:lstStyle>
            <a:lvl1pPr marL="0" indent="0" algn="l">
              <a:buNone/>
              <a:defRPr sz="1400">
                <a:solidFill>
                  <a:srgbClr val="9C9D9F"/>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dirty="0"/>
              <a:t>Modifiez le style des sous-titres du masque</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30F65A83-3B34-F043-833F-B948580E4ED3}" type="slidenum">
              <a:rPr lang="fr-FR" altLang="fr-FR"/>
              <a:pPr>
                <a:defRPr/>
              </a:pPr>
              <a:t>‹N°›</a:t>
            </a:fld>
            <a:endParaRPr lang="fr-FR" altLang="fr-FR"/>
          </a:p>
        </p:txBody>
      </p:sp>
    </p:spTree>
    <p:extLst>
      <p:ext uri="{BB962C8B-B14F-4D97-AF65-F5344CB8AC3E}">
        <p14:creationId xmlns:p14="http://schemas.microsoft.com/office/powerpoint/2010/main" val="3496233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5" name="Imag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13888" y="153988"/>
            <a:ext cx="90011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sz="half" idx="1"/>
          </p:nvPr>
        </p:nvSpPr>
        <p:spPr>
          <a:xfrm>
            <a:off x="735062" y="1643709"/>
            <a:ext cx="4544021" cy="4796544"/>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5412730" y="1643709"/>
            <a:ext cx="4544021" cy="4796544"/>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Slide Number Placeholder 6"/>
          <p:cNvSpPr>
            <a:spLocks noGrp="1"/>
          </p:cNvSpPr>
          <p:nvPr>
            <p:ph type="sldNum" sz="quarter" idx="10"/>
          </p:nvPr>
        </p:nvSpPr>
        <p:spPr/>
        <p:txBody>
          <a:bodyPr/>
          <a:lstStyle>
            <a:lvl1pPr>
              <a:defRPr/>
            </a:lvl1pPr>
          </a:lstStyle>
          <a:p>
            <a:pPr>
              <a:defRPr/>
            </a:pPr>
            <a:fld id="{CD9D26F1-7FB0-1244-96D2-ED9956DBCE43}" type="slidenum">
              <a:rPr lang="fr-FR" altLang="fr-FR"/>
              <a:pPr>
                <a:defRPr/>
              </a:pPr>
              <a:t>‹N°›</a:t>
            </a:fld>
            <a:endParaRPr lang="fr-FR" altLang="fr-FR"/>
          </a:p>
        </p:txBody>
      </p:sp>
    </p:spTree>
    <p:extLst>
      <p:ext uri="{BB962C8B-B14F-4D97-AF65-F5344CB8AC3E}">
        <p14:creationId xmlns:p14="http://schemas.microsoft.com/office/powerpoint/2010/main" val="3090134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13888" y="153988"/>
            <a:ext cx="90011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36455" y="402484"/>
            <a:ext cx="9221689" cy="1080000"/>
          </a:xfrm>
        </p:spPr>
        <p:txBody>
          <a:bodyPr/>
          <a:lstStyle/>
          <a:p>
            <a:r>
              <a:rPr lang="fr-FR" dirty="0"/>
              <a:t>Modifiez le style du titre</a:t>
            </a:r>
            <a:endParaRPr lang="en-US" dirty="0"/>
          </a:p>
        </p:txBody>
      </p:sp>
      <p:sp>
        <p:nvSpPr>
          <p:cNvPr id="3" name="Text Placeholder 2"/>
          <p:cNvSpPr>
            <a:spLocks noGrp="1"/>
          </p:cNvSpPr>
          <p:nvPr>
            <p:ph type="body" idx="1"/>
          </p:nvPr>
        </p:nvSpPr>
        <p:spPr>
          <a:xfrm>
            <a:off x="736456" y="1631949"/>
            <a:ext cx="4523137" cy="908210"/>
          </a:xfrm>
        </p:spPr>
        <p:txBody>
          <a:bodyPr anchor="ctr">
            <a:normAutofit/>
          </a:bodyPr>
          <a:lstStyle>
            <a:lvl1pPr marL="0" indent="0">
              <a:buNone/>
              <a:defRPr sz="1800" b="1">
                <a:solidFill>
                  <a:srgbClr val="9C9D9F"/>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dirty="0"/>
              <a:t>Modifiez les styles du texte du masque</a:t>
            </a:r>
          </a:p>
        </p:txBody>
      </p:sp>
      <p:sp>
        <p:nvSpPr>
          <p:cNvPr id="4" name="Content Placeholder 3"/>
          <p:cNvSpPr>
            <a:spLocks noGrp="1"/>
          </p:cNvSpPr>
          <p:nvPr>
            <p:ph sz="half" idx="2"/>
          </p:nvPr>
        </p:nvSpPr>
        <p:spPr>
          <a:xfrm>
            <a:off x="736456" y="2761381"/>
            <a:ext cx="4523137" cy="4061576"/>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5412731" y="1631949"/>
            <a:ext cx="4545413" cy="908210"/>
          </a:xfrm>
        </p:spPr>
        <p:txBody>
          <a:bodyPr anchor="ctr">
            <a:normAutofit/>
          </a:bodyPr>
          <a:lstStyle>
            <a:lvl1pPr marL="0" indent="0">
              <a:buNone/>
              <a:defRPr sz="1800" b="1">
                <a:solidFill>
                  <a:srgbClr val="9C9D9F"/>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Modifiez les styles du texte du masque</a:t>
            </a:r>
          </a:p>
        </p:txBody>
      </p:sp>
      <p:sp>
        <p:nvSpPr>
          <p:cNvPr id="6" name="Content Placeholder 5"/>
          <p:cNvSpPr>
            <a:spLocks noGrp="1"/>
          </p:cNvSpPr>
          <p:nvPr>
            <p:ph sz="quarter" idx="4"/>
          </p:nvPr>
        </p:nvSpPr>
        <p:spPr>
          <a:xfrm>
            <a:off x="5412731" y="2761381"/>
            <a:ext cx="4545413" cy="4061576"/>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Slide Number Placeholder 8"/>
          <p:cNvSpPr>
            <a:spLocks noGrp="1"/>
          </p:cNvSpPr>
          <p:nvPr>
            <p:ph type="sldNum" sz="quarter" idx="10"/>
          </p:nvPr>
        </p:nvSpPr>
        <p:spPr/>
        <p:txBody>
          <a:bodyPr/>
          <a:lstStyle>
            <a:lvl1pPr>
              <a:defRPr/>
            </a:lvl1pPr>
          </a:lstStyle>
          <a:p>
            <a:pPr>
              <a:defRPr/>
            </a:pPr>
            <a:fld id="{CB068E34-92C4-B740-B917-8A79DD11BF36}" type="slidenum">
              <a:rPr lang="fr-FR" altLang="fr-FR"/>
              <a:pPr>
                <a:defRPr/>
              </a:pPr>
              <a:t>‹N°›</a:t>
            </a:fld>
            <a:endParaRPr lang="fr-FR" altLang="fr-FR"/>
          </a:p>
        </p:txBody>
      </p:sp>
    </p:spTree>
    <p:extLst>
      <p:ext uri="{BB962C8B-B14F-4D97-AF65-F5344CB8AC3E}">
        <p14:creationId xmlns:p14="http://schemas.microsoft.com/office/powerpoint/2010/main" val="2780075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Disposition personnalisée">
    <p:spTree>
      <p:nvGrpSpPr>
        <p:cNvPr id="1" name=""/>
        <p:cNvGrpSpPr/>
        <p:nvPr/>
      </p:nvGrpSpPr>
      <p:grpSpPr>
        <a:xfrm>
          <a:off x="0" y="0"/>
          <a:ext cx="0" cy="0"/>
          <a:chOff x="0" y="0"/>
          <a:chExt cx="0" cy="0"/>
        </a:xfrm>
      </p:grpSpPr>
      <p:sp>
        <p:nvSpPr>
          <p:cNvPr id="11" name="Espace réservé du contenu 3"/>
          <p:cNvSpPr>
            <a:spLocks noGrp="1"/>
          </p:cNvSpPr>
          <p:nvPr>
            <p:ph sz="half" idx="2"/>
          </p:nvPr>
        </p:nvSpPr>
        <p:spPr>
          <a:xfrm>
            <a:off x="727523" y="1239823"/>
            <a:ext cx="9838589" cy="5594749"/>
          </a:xfrm>
        </p:spPr>
        <p:txBody>
          <a:bodyPr>
            <a:normAutofit/>
          </a:bodyPr>
          <a:lstStyle>
            <a:lvl1pPr marL="0" indent="0">
              <a:buFontTx/>
              <a:buNone/>
              <a:defRPr sz="1841" b="0" i="0">
                <a:solidFill>
                  <a:schemeClr val="tx1">
                    <a:lumMod val="65000"/>
                    <a:lumOff val="35000"/>
                  </a:schemeClr>
                </a:solidFill>
                <a:latin typeface="Garamond" panose="02020404030301010803" pitchFamily="18" charset="0"/>
              </a:defRPr>
            </a:lvl1pPr>
            <a:lvl2pPr marL="500809" indent="0">
              <a:buFontTx/>
              <a:buNone/>
              <a:defRPr sz="1841" b="0" i="0">
                <a:solidFill>
                  <a:schemeClr val="tx1">
                    <a:lumMod val="65000"/>
                    <a:lumOff val="35000"/>
                  </a:schemeClr>
                </a:solidFill>
                <a:latin typeface="Garamond" panose="02020404030301010803" pitchFamily="18" charset="0"/>
              </a:defRPr>
            </a:lvl2pPr>
            <a:lvl3pPr marL="1001618" indent="0">
              <a:buFontTx/>
              <a:buNone/>
              <a:defRPr sz="1841" b="0" i="0">
                <a:solidFill>
                  <a:schemeClr val="tx1">
                    <a:lumMod val="65000"/>
                    <a:lumOff val="35000"/>
                  </a:schemeClr>
                </a:solidFill>
                <a:latin typeface="Garamond" panose="02020404030301010803" pitchFamily="18" charset="0"/>
              </a:defRPr>
            </a:lvl3pPr>
            <a:lvl4pPr marL="1502427" indent="0">
              <a:buFontTx/>
              <a:buNone/>
              <a:defRPr sz="1841" b="0" i="0">
                <a:solidFill>
                  <a:schemeClr val="tx1">
                    <a:lumMod val="65000"/>
                    <a:lumOff val="35000"/>
                  </a:schemeClr>
                </a:solidFill>
                <a:latin typeface="Garamond" panose="02020404030301010803" pitchFamily="18" charset="0"/>
              </a:defRPr>
            </a:lvl4pPr>
            <a:lvl5pPr marL="2003236" indent="0">
              <a:buFontTx/>
              <a:buNone/>
              <a:defRPr sz="1841" b="0" i="0">
                <a:solidFill>
                  <a:schemeClr val="tx1">
                    <a:lumMod val="65000"/>
                    <a:lumOff val="35000"/>
                  </a:schemeClr>
                </a:solidFill>
                <a:latin typeface="Garamond" panose="02020404030301010803" pitchFamily="18" charset="0"/>
              </a:defRPr>
            </a:lvl5pPr>
            <a:lvl6pPr>
              <a:defRPr sz="1955"/>
            </a:lvl6pPr>
            <a:lvl7pPr>
              <a:defRPr sz="1955"/>
            </a:lvl7pPr>
            <a:lvl8pPr>
              <a:defRPr sz="1955"/>
            </a:lvl8pPr>
            <a:lvl9pPr>
              <a:defRPr sz="1955"/>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8" name="Title 1">
            <a:extLst>
              <a:ext uri="{FF2B5EF4-FFF2-40B4-BE49-F238E27FC236}">
                <a16:creationId xmlns:a16="http://schemas.microsoft.com/office/drawing/2014/main" id="{E0655774-59D8-834E-984F-8B767131C9D2}"/>
              </a:ext>
            </a:extLst>
          </p:cNvPr>
          <p:cNvSpPr>
            <a:spLocks noGrp="1"/>
          </p:cNvSpPr>
          <p:nvPr>
            <p:ph type="title"/>
          </p:nvPr>
        </p:nvSpPr>
        <p:spPr>
          <a:xfrm>
            <a:off x="735013" y="403225"/>
            <a:ext cx="9221787" cy="1079500"/>
          </a:xfrm>
        </p:spPr>
        <p:txBody>
          <a:bodyPr/>
          <a:lstStyle/>
          <a:p>
            <a:r>
              <a:rPr lang="fr-FR"/>
              <a:t>Modifiez le style du titre</a:t>
            </a:r>
            <a:endParaRPr lang="en-US" dirty="0"/>
          </a:p>
        </p:txBody>
      </p:sp>
    </p:spTree>
    <p:extLst>
      <p:ext uri="{BB962C8B-B14F-4D97-AF65-F5344CB8AC3E}">
        <p14:creationId xmlns:p14="http://schemas.microsoft.com/office/powerpoint/2010/main" val="321071757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re seul" type="titleOnly">
  <p:cSld name="Titre seul">
    <p:spTree>
      <p:nvGrpSpPr>
        <p:cNvPr id="1" name="Shape 20"/>
        <p:cNvGrpSpPr/>
        <p:nvPr/>
      </p:nvGrpSpPr>
      <p:grpSpPr>
        <a:xfrm>
          <a:off x="0" y="0"/>
          <a:ext cx="0" cy="0"/>
          <a:chOff x="0" y="0"/>
          <a:chExt cx="0" cy="0"/>
        </a:xfrm>
      </p:grpSpPr>
      <p:sp>
        <p:nvSpPr>
          <p:cNvPr id="22" name="Google Shape;22;p9"/>
          <p:cNvSpPr txBox="1">
            <a:spLocks noGrp="1"/>
          </p:cNvSpPr>
          <p:nvPr>
            <p:ph type="title"/>
          </p:nvPr>
        </p:nvSpPr>
        <p:spPr>
          <a:xfrm>
            <a:off x="735013" y="403225"/>
            <a:ext cx="9221787" cy="1079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9"/>
          <p:cNvSpPr txBox="1">
            <a:spLocks noGrp="1"/>
          </p:cNvSpPr>
          <p:nvPr>
            <p:ph type="sldNum" idx="12"/>
          </p:nvPr>
        </p:nvSpPr>
        <p:spPr>
          <a:xfrm>
            <a:off x="7551738" y="7007225"/>
            <a:ext cx="164749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
        <p:nvSpPr>
          <p:cNvPr id="24" name="Google Shape;24;p9"/>
          <p:cNvSpPr txBox="1">
            <a:spLocks noGrp="1"/>
          </p:cNvSpPr>
          <p:nvPr>
            <p:ph type="ftr" idx="11"/>
          </p:nvPr>
        </p:nvSpPr>
        <p:spPr>
          <a:xfrm>
            <a:off x="3541713" y="7007225"/>
            <a:ext cx="3608387" cy="40163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6" name="Image 5">
            <a:extLst>
              <a:ext uri="{FF2B5EF4-FFF2-40B4-BE49-F238E27FC236}">
                <a16:creationId xmlns:a16="http://schemas.microsoft.com/office/drawing/2014/main" id="{55A031C3-B9FE-45F0-ACD1-21C312D83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6751" y="79409"/>
            <a:ext cx="622527" cy="509864"/>
          </a:xfrm>
          <a:prstGeom prst="rect">
            <a:avLst/>
          </a:prstGeom>
        </p:spPr>
      </p:pic>
    </p:spTree>
    <p:extLst>
      <p:ext uri="{BB962C8B-B14F-4D97-AF65-F5344CB8AC3E}">
        <p14:creationId xmlns:p14="http://schemas.microsoft.com/office/powerpoint/2010/main" val="3442978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1780252" y="287316"/>
            <a:ext cx="8768568" cy="540207"/>
          </a:xfrm>
          <a:prstGeom prst="rect">
            <a:avLst/>
          </a:prstGeom>
        </p:spPr>
        <p:txBody>
          <a:bodyPr>
            <a:normAutofit/>
          </a:bodyPr>
          <a:lstStyle>
            <a:lvl1pPr>
              <a:defRPr sz="2760" b="0" i="0">
                <a:solidFill>
                  <a:schemeClr val="tx1">
                    <a:lumMod val="75000"/>
                    <a:lumOff val="25000"/>
                  </a:schemeClr>
                </a:solidFill>
                <a:latin typeface="+mj-lt"/>
              </a:defRPr>
            </a:lvl1pPr>
          </a:lstStyle>
          <a:p>
            <a:r>
              <a:rPr lang="fr-FR" dirty="0"/>
              <a:t>Modifiez le style du titre</a:t>
            </a:r>
          </a:p>
        </p:txBody>
      </p:sp>
      <p:sp>
        <p:nvSpPr>
          <p:cNvPr id="11" name="Espace réservé du contenu 3"/>
          <p:cNvSpPr>
            <a:spLocks noGrp="1"/>
          </p:cNvSpPr>
          <p:nvPr>
            <p:ph sz="half" idx="2"/>
          </p:nvPr>
        </p:nvSpPr>
        <p:spPr>
          <a:xfrm>
            <a:off x="727523" y="1319198"/>
            <a:ext cx="9838589" cy="5594749"/>
          </a:xfrm>
        </p:spPr>
        <p:txBody>
          <a:bodyPr>
            <a:normAutofit/>
          </a:bodyPr>
          <a:lstStyle>
            <a:lvl1pPr marL="0" indent="0">
              <a:buFontTx/>
              <a:buNone/>
              <a:defRPr sz="1841" b="0" i="0">
                <a:solidFill>
                  <a:schemeClr val="tx1">
                    <a:lumMod val="65000"/>
                    <a:lumOff val="35000"/>
                  </a:schemeClr>
                </a:solidFill>
                <a:latin typeface="+mn-lt"/>
              </a:defRPr>
            </a:lvl1pPr>
            <a:lvl2pPr marL="500809" indent="0">
              <a:buFontTx/>
              <a:buNone/>
              <a:defRPr sz="1841" b="0" i="0">
                <a:solidFill>
                  <a:schemeClr val="tx1">
                    <a:lumMod val="65000"/>
                    <a:lumOff val="35000"/>
                  </a:schemeClr>
                </a:solidFill>
                <a:latin typeface="+mn-lt"/>
              </a:defRPr>
            </a:lvl2pPr>
            <a:lvl3pPr marL="1001618" indent="0">
              <a:buFontTx/>
              <a:buNone/>
              <a:defRPr sz="1841" b="0" i="0">
                <a:solidFill>
                  <a:schemeClr val="tx1">
                    <a:lumMod val="65000"/>
                    <a:lumOff val="35000"/>
                  </a:schemeClr>
                </a:solidFill>
                <a:latin typeface="+mn-lt"/>
              </a:defRPr>
            </a:lvl3pPr>
            <a:lvl4pPr marL="1502427" indent="0">
              <a:buFontTx/>
              <a:buNone/>
              <a:defRPr sz="1841" b="0" i="0">
                <a:solidFill>
                  <a:schemeClr val="tx1">
                    <a:lumMod val="65000"/>
                    <a:lumOff val="35000"/>
                  </a:schemeClr>
                </a:solidFill>
                <a:latin typeface="+mn-lt"/>
              </a:defRPr>
            </a:lvl4pPr>
            <a:lvl5pPr marL="2003236" indent="0">
              <a:buFontTx/>
              <a:buNone/>
              <a:defRPr sz="1841" b="0" i="0">
                <a:solidFill>
                  <a:schemeClr val="tx1">
                    <a:lumMod val="65000"/>
                    <a:lumOff val="35000"/>
                  </a:schemeClr>
                </a:solidFill>
                <a:latin typeface="+mn-lt"/>
              </a:defRPr>
            </a:lvl5pPr>
            <a:lvl6pPr>
              <a:defRPr sz="1955"/>
            </a:lvl6pPr>
            <a:lvl7pPr>
              <a:defRPr sz="1955"/>
            </a:lvl7pPr>
            <a:lvl8pPr>
              <a:defRPr sz="1955"/>
            </a:lvl8pPr>
            <a:lvl9pPr>
              <a:defRPr sz="1955"/>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5" name="Espace réservé de la date 3"/>
          <p:cNvSpPr>
            <a:spLocks noGrp="1"/>
          </p:cNvSpPr>
          <p:nvPr>
            <p:ph type="dt" sz="half" idx="10"/>
          </p:nvPr>
        </p:nvSpPr>
        <p:spPr>
          <a:xfrm>
            <a:off x="577423" y="7152074"/>
            <a:ext cx="2405658" cy="402483"/>
          </a:xfrm>
          <a:prstGeom prst="rect">
            <a:avLst/>
          </a:prstGeom>
        </p:spPr>
        <p:txBody>
          <a:bodyPr vert="horz" lIns="91440" tIns="45720" rIns="91440" bIns="45720" rtlCol="0" anchor="ctr"/>
          <a:lstStyle>
            <a:lvl1pPr algn="l">
              <a:defRPr sz="1323" b="0" i="0">
                <a:solidFill>
                  <a:schemeClr val="tx1">
                    <a:tint val="75000"/>
                  </a:schemeClr>
                </a:solidFill>
                <a:latin typeface="+mn-lt"/>
              </a:defRPr>
            </a:lvl1pPr>
          </a:lstStyle>
          <a:p>
            <a:fld id="{B24B4A25-3014-49FE-8746-A9A1431B9D8C}" type="datetimeFigureOut">
              <a:rPr lang="fr-FR" smtClean="0"/>
              <a:pPr/>
              <a:t>20/02/2024</a:t>
            </a:fld>
            <a:endParaRPr lang="fr-FR"/>
          </a:p>
        </p:txBody>
      </p:sp>
      <p:sp>
        <p:nvSpPr>
          <p:cNvPr id="6" name="Espace réservé du pied de page 4"/>
          <p:cNvSpPr>
            <a:spLocks noGrp="1"/>
          </p:cNvSpPr>
          <p:nvPr>
            <p:ph type="ftr" sz="quarter" idx="3"/>
          </p:nvPr>
        </p:nvSpPr>
        <p:spPr>
          <a:xfrm>
            <a:off x="3352870" y="7157192"/>
            <a:ext cx="3608487" cy="402483"/>
          </a:xfrm>
          <a:prstGeom prst="rect">
            <a:avLst/>
          </a:prstGeom>
        </p:spPr>
        <p:txBody>
          <a:bodyPr vert="horz" lIns="91440" tIns="45720" rIns="91440" bIns="45720" rtlCol="0" anchor="ctr"/>
          <a:lstStyle>
            <a:lvl1pPr algn="ctr">
              <a:defRPr sz="1323" b="0" i="0">
                <a:solidFill>
                  <a:schemeClr val="tx1">
                    <a:tint val="75000"/>
                  </a:schemeClr>
                </a:solidFill>
                <a:latin typeface="+mn-lt"/>
              </a:defRPr>
            </a:lvl1pPr>
          </a:lstStyle>
          <a:p>
            <a:endParaRPr lang="fr-FR"/>
          </a:p>
        </p:txBody>
      </p:sp>
      <p:sp>
        <p:nvSpPr>
          <p:cNvPr id="7" name="Espace réservé du numéro de diapositive 5"/>
          <p:cNvSpPr>
            <a:spLocks noGrp="1"/>
          </p:cNvSpPr>
          <p:nvPr>
            <p:ph type="sldNum" sz="quarter" idx="4"/>
          </p:nvPr>
        </p:nvSpPr>
        <p:spPr>
          <a:xfrm>
            <a:off x="8274708" y="7157190"/>
            <a:ext cx="2405658" cy="402483"/>
          </a:xfrm>
          <a:prstGeom prst="rect">
            <a:avLst/>
          </a:prstGeom>
        </p:spPr>
        <p:txBody>
          <a:bodyPr vert="horz" lIns="91440" tIns="45720" rIns="91440" bIns="45720" rtlCol="0" anchor="ctr"/>
          <a:lstStyle>
            <a:lvl1pPr algn="r">
              <a:defRPr sz="1323" b="0" i="0">
                <a:solidFill>
                  <a:schemeClr val="tx1">
                    <a:tint val="75000"/>
                  </a:schemeClr>
                </a:solidFill>
                <a:latin typeface="+mn-lt"/>
              </a:defRPr>
            </a:lvl1pPr>
          </a:lstStyle>
          <a:p>
            <a:fld id="{162CE6F8-C93E-4CB0-BA49-3ED810A765BB}" type="slidenum">
              <a:rPr lang="fr-FR" smtClean="0"/>
              <a:pPr/>
              <a:t>‹N°›</a:t>
            </a:fld>
            <a:endParaRPr lang="fr-FR"/>
          </a:p>
        </p:txBody>
      </p:sp>
    </p:spTree>
    <p:extLst>
      <p:ext uri="{BB962C8B-B14F-4D97-AF65-F5344CB8AC3E}">
        <p14:creationId xmlns:p14="http://schemas.microsoft.com/office/powerpoint/2010/main" val="209825144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1797544" y="287316"/>
            <a:ext cx="8768568" cy="540207"/>
          </a:xfrm>
          <a:prstGeom prst="rect">
            <a:avLst/>
          </a:prstGeom>
        </p:spPr>
        <p:txBody>
          <a:bodyPr>
            <a:normAutofit/>
          </a:bodyPr>
          <a:lstStyle>
            <a:lvl1pPr>
              <a:defRPr sz="2760" b="0" i="0">
                <a:solidFill>
                  <a:schemeClr val="tx1">
                    <a:lumMod val="75000"/>
                    <a:lumOff val="25000"/>
                  </a:schemeClr>
                </a:solidFill>
                <a:latin typeface="+mj-lt"/>
              </a:defRPr>
            </a:lvl1pPr>
          </a:lstStyle>
          <a:p>
            <a:r>
              <a:rPr lang="fr-FR" dirty="0"/>
              <a:t>Modifiez le style du titre</a:t>
            </a:r>
          </a:p>
        </p:txBody>
      </p:sp>
      <p:sp>
        <p:nvSpPr>
          <p:cNvPr id="11" name="Espace réservé du contenu 3"/>
          <p:cNvSpPr>
            <a:spLocks noGrp="1"/>
          </p:cNvSpPr>
          <p:nvPr>
            <p:ph sz="half" idx="2"/>
          </p:nvPr>
        </p:nvSpPr>
        <p:spPr>
          <a:xfrm>
            <a:off x="727523" y="1239823"/>
            <a:ext cx="9838589" cy="5594749"/>
          </a:xfrm>
        </p:spPr>
        <p:txBody>
          <a:bodyPr>
            <a:normAutofit/>
          </a:bodyPr>
          <a:lstStyle>
            <a:lvl1pPr marL="0" indent="0">
              <a:buFontTx/>
              <a:buNone/>
              <a:defRPr sz="1841" b="0" i="0">
                <a:solidFill>
                  <a:schemeClr val="tx1">
                    <a:lumMod val="65000"/>
                    <a:lumOff val="35000"/>
                  </a:schemeClr>
                </a:solidFill>
                <a:latin typeface="+mn-lt"/>
              </a:defRPr>
            </a:lvl1pPr>
            <a:lvl2pPr marL="500809" indent="0">
              <a:buFontTx/>
              <a:buNone/>
              <a:defRPr sz="1841" b="0" i="0">
                <a:solidFill>
                  <a:schemeClr val="tx1">
                    <a:lumMod val="65000"/>
                    <a:lumOff val="35000"/>
                  </a:schemeClr>
                </a:solidFill>
                <a:latin typeface="+mn-lt"/>
              </a:defRPr>
            </a:lvl2pPr>
            <a:lvl3pPr marL="1001618" indent="0">
              <a:buFontTx/>
              <a:buNone/>
              <a:defRPr sz="1841" b="0" i="0">
                <a:solidFill>
                  <a:schemeClr val="tx1">
                    <a:lumMod val="65000"/>
                    <a:lumOff val="35000"/>
                  </a:schemeClr>
                </a:solidFill>
                <a:latin typeface="+mn-lt"/>
              </a:defRPr>
            </a:lvl3pPr>
            <a:lvl4pPr marL="1502427" indent="0">
              <a:buFontTx/>
              <a:buNone/>
              <a:defRPr sz="1841" b="0" i="0">
                <a:solidFill>
                  <a:schemeClr val="tx1">
                    <a:lumMod val="65000"/>
                    <a:lumOff val="35000"/>
                  </a:schemeClr>
                </a:solidFill>
                <a:latin typeface="+mn-lt"/>
              </a:defRPr>
            </a:lvl4pPr>
            <a:lvl5pPr marL="2003236" indent="0">
              <a:buFontTx/>
              <a:buNone/>
              <a:defRPr sz="1841" b="0" i="0">
                <a:solidFill>
                  <a:schemeClr val="tx1">
                    <a:lumMod val="65000"/>
                    <a:lumOff val="35000"/>
                  </a:schemeClr>
                </a:solidFill>
                <a:latin typeface="+mn-lt"/>
              </a:defRPr>
            </a:lvl5pPr>
            <a:lvl6pPr>
              <a:defRPr sz="1955"/>
            </a:lvl6pPr>
            <a:lvl7pPr>
              <a:defRPr sz="1955"/>
            </a:lvl7pPr>
            <a:lvl8pPr>
              <a:defRPr sz="1955"/>
            </a:lvl8pPr>
            <a:lvl9pPr>
              <a:defRPr sz="1955"/>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5" name="Espace réservé de la date 3"/>
          <p:cNvSpPr>
            <a:spLocks noGrp="1"/>
          </p:cNvSpPr>
          <p:nvPr>
            <p:ph type="dt" sz="half" idx="10"/>
          </p:nvPr>
        </p:nvSpPr>
        <p:spPr>
          <a:xfrm>
            <a:off x="577423" y="7152074"/>
            <a:ext cx="2405658" cy="402483"/>
          </a:xfrm>
          <a:prstGeom prst="rect">
            <a:avLst/>
          </a:prstGeom>
        </p:spPr>
        <p:txBody>
          <a:bodyPr vert="horz" lIns="91440" tIns="45720" rIns="91440" bIns="45720" rtlCol="0" anchor="ctr"/>
          <a:lstStyle>
            <a:lvl1pPr algn="l">
              <a:defRPr sz="1323" b="0" i="0">
                <a:solidFill>
                  <a:schemeClr val="tx1">
                    <a:tint val="75000"/>
                  </a:schemeClr>
                </a:solidFill>
                <a:latin typeface="+mn-lt"/>
              </a:defRPr>
            </a:lvl1pPr>
          </a:lstStyle>
          <a:p>
            <a:fld id="{B24B4A25-3014-49FE-8746-A9A1431B9D8C}" type="datetimeFigureOut">
              <a:rPr lang="fr-FR" smtClean="0"/>
              <a:pPr/>
              <a:t>20/02/2024</a:t>
            </a:fld>
            <a:endParaRPr lang="fr-FR"/>
          </a:p>
        </p:txBody>
      </p:sp>
      <p:sp>
        <p:nvSpPr>
          <p:cNvPr id="6" name="Espace réservé du pied de page 4"/>
          <p:cNvSpPr>
            <a:spLocks noGrp="1"/>
          </p:cNvSpPr>
          <p:nvPr>
            <p:ph type="ftr" sz="quarter" idx="3"/>
          </p:nvPr>
        </p:nvSpPr>
        <p:spPr>
          <a:xfrm>
            <a:off x="3352870" y="7157192"/>
            <a:ext cx="3608487" cy="402483"/>
          </a:xfrm>
          <a:prstGeom prst="rect">
            <a:avLst/>
          </a:prstGeom>
        </p:spPr>
        <p:txBody>
          <a:bodyPr vert="horz" lIns="91440" tIns="45720" rIns="91440" bIns="45720" rtlCol="0" anchor="ctr"/>
          <a:lstStyle>
            <a:lvl1pPr algn="ctr">
              <a:defRPr sz="1323" b="0" i="0">
                <a:solidFill>
                  <a:schemeClr val="tx1">
                    <a:tint val="75000"/>
                  </a:schemeClr>
                </a:solidFill>
                <a:latin typeface="+mn-lt"/>
              </a:defRPr>
            </a:lvl1pPr>
          </a:lstStyle>
          <a:p>
            <a:endParaRPr lang="fr-FR"/>
          </a:p>
        </p:txBody>
      </p:sp>
      <p:sp>
        <p:nvSpPr>
          <p:cNvPr id="7" name="Espace réservé du numéro de diapositive 5"/>
          <p:cNvSpPr>
            <a:spLocks noGrp="1"/>
          </p:cNvSpPr>
          <p:nvPr>
            <p:ph type="sldNum" sz="quarter" idx="4"/>
          </p:nvPr>
        </p:nvSpPr>
        <p:spPr>
          <a:xfrm>
            <a:off x="8274708" y="7157190"/>
            <a:ext cx="2405658" cy="402483"/>
          </a:xfrm>
          <a:prstGeom prst="rect">
            <a:avLst/>
          </a:prstGeom>
        </p:spPr>
        <p:txBody>
          <a:bodyPr vert="horz" lIns="91440" tIns="45720" rIns="91440" bIns="45720" rtlCol="0" anchor="ctr"/>
          <a:lstStyle>
            <a:lvl1pPr algn="r">
              <a:defRPr sz="1323" b="0" i="0">
                <a:solidFill>
                  <a:schemeClr val="tx1">
                    <a:tint val="75000"/>
                  </a:schemeClr>
                </a:solidFill>
                <a:latin typeface="+mn-lt"/>
              </a:defRPr>
            </a:lvl1pPr>
          </a:lstStyle>
          <a:p>
            <a:fld id="{162CE6F8-C93E-4CB0-BA49-3ED810A765BB}" type="slidenum">
              <a:rPr lang="fr-FR" smtClean="0"/>
              <a:pPr/>
              <a:t>‹N°›</a:t>
            </a:fld>
            <a:endParaRPr lang="fr-FR"/>
          </a:p>
        </p:txBody>
      </p:sp>
    </p:spTree>
    <p:extLst>
      <p:ext uri="{BB962C8B-B14F-4D97-AF65-F5344CB8AC3E}">
        <p14:creationId xmlns:p14="http://schemas.microsoft.com/office/powerpoint/2010/main" val="392338655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9" name="Rectangle 8"/>
          <p:cNvSpPr/>
          <p:nvPr userDrawn="1"/>
        </p:nvSpPr>
        <p:spPr>
          <a:xfrm>
            <a:off x="2953622" y="4335466"/>
            <a:ext cx="5345907" cy="1042080"/>
          </a:xfrm>
          <a:prstGeom prst="rect">
            <a:avLst/>
          </a:prstGeom>
        </p:spPr>
        <p:txBody>
          <a:bodyPr>
            <a:spAutoFit/>
          </a:bodyPr>
          <a:lstStyle/>
          <a:p>
            <a:pPr algn="ctr"/>
            <a:r>
              <a:rPr lang="fr-FR" sz="1543" dirty="0">
                <a:solidFill>
                  <a:schemeClr val="bg2">
                    <a:lumMod val="50000"/>
                  </a:schemeClr>
                </a:solidFill>
                <a:latin typeface="+mn-lt"/>
              </a:rPr>
              <a:t>Anne de Saint Louvent </a:t>
            </a:r>
          </a:p>
          <a:p>
            <a:pPr algn="ctr"/>
            <a:r>
              <a:rPr lang="fr-FR" sz="1543" dirty="0">
                <a:solidFill>
                  <a:schemeClr val="bg2">
                    <a:lumMod val="50000"/>
                  </a:schemeClr>
                </a:solidFill>
                <a:latin typeface="+mn-lt"/>
              </a:rPr>
              <a:t>Tel : 06 24 17 82 74</a:t>
            </a:r>
          </a:p>
          <a:p>
            <a:pPr algn="ctr"/>
            <a:r>
              <a:rPr lang="fr-FR" sz="1543" dirty="0">
                <a:solidFill>
                  <a:schemeClr val="bg2">
                    <a:lumMod val="50000"/>
                  </a:schemeClr>
                </a:solidFill>
                <a:latin typeface="+mn-lt"/>
                <a:hlinkClick r:id="rId2"/>
              </a:rPr>
              <a:t>Anne.desaintlouvent@asalians.fr</a:t>
            </a:r>
            <a:endParaRPr lang="fr-FR" sz="1543" dirty="0">
              <a:solidFill>
                <a:schemeClr val="bg2">
                  <a:lumMod val="50000"/>
                </a:schemeClr>
              </a:solidFill>
              <a:latin typeface="+mn-lt"/>
            </a:endParaRPr>
          </a:p>
          <a:p>
            <a:pPr algn="ctr"/>
            <a:r>
              <a:rPr lang="fr-FR" sz="1543" dirty="0">
                <a:solidFill>
                  <a:schemeClr val="bg2">
                    <a:lumMod val="50000"/>
                  </a:schemeClr>
                </a:solidFill>
                <a:latin typeface="+mn-lt"/>
              </a:rPr>
              <a:t> </a:t>
            </a:r>
          </a:p>
        </p:txBody>
      </p:sp>
      <p:sp>
        <p:nvSpPr>
          <p:cNvPr id="12" name="Rectangle 11"/>
          <p:cNvSpPr/>
          <p:nvPr userDrawn="1"/>
        </p:nvSpPr>
        <p:spPr>
          <a:xfrm>
            <a:off x="2791961" y="2230541"/>
            <a:ext cx="5345907" cy="1884490"/>
          </a:xfrm>
          <a:prstGeom prst="rect">
            <a:avLst/>
          </a:prstGeom>
          <a:solidFill>
            <a:schemeClr val="tx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spAutoFit/>
          </a:bodyPr>
          <a:lstStyle/>
          <a:p>
            <a:pPr algn="ctr"/>
            <a:endParaRPr lang="fr-FR" dirty="0">
              <a:solidFill>
                <a:srgbClr val="EA0600"/>
              </a:solidFill>
            </a:endParaRPr>
          </a:p>
          <a:p>
            <a:pPr algn="ctr"/>
            <a:r>
              <a:rPr lang="fr-FR" sz="2646" b="1" dirty="0" err="1">
                <a:solidFill>
                  <a:schemeClr val="accent6"/>
                </a:solidFill>
                <a:latin typeface="Poiret One" panose="02000000000000000000" pitchFamily="2" charset="0"/>
              </a:rPr>
              <a:t>asalians</a:t>
            </a:r>
            <a:br>
              <a:rPr lang="fr-FR" dirty="0">
                <a:solidFill>
                  <a:srgbClr val="EA0600"/>
                </a:solidFill>
              </a:rPr>
            </a:br>
            <a:endParaRPr lang="fr-FR" dirty="0">
              <a:solidFill>
                <a:srgbClr val="EA0600"/>
              </a:solidFill>
            </a:endParaRPr>
          </a:p>
          <a:p>
            <a:pPr algn="ctr"/>
            <a:br>
              <a:rPr lang="fr-FR" b="1" dirty="0">
                <a:solidFill>
                  <a:schemeClr val="accent6"/>
                </a:solidFill>
                <a:latin typeface="Poiret One" panose="02000000000000000000" pitchFamily="2" charset="0"/>
              </a:rPr>
            </a:br>
            <a:r>
              <a:rPr lang="fr-FR" b="1" dirty="0">
                <a:solidFill>
                  <a:schemeClr val="accent6"/>
                </a:solidFill>
                <a:latin typeface="Poiret One" panose="02000000000000000000" pitchFamily="2" charset="0"/>
              </a:rPr>
              <a:t>Exhausteur de lien et d’enthousiasme </a:t>
            </a:r>
            <a:br>
              <a:rPr lang="fr-FR" dirty="0">
                <a:solidFill>
                  <a:srgbClr val="EA0600"/>
                </a:solidFill>
              </a:rPr>
            </a:br>
            <a:endParaRPr lang="fr-FR" dirty="0">
              <a:solidFill>
                <a:srgbClr val="EA0600"/>
              </a:solidFill>
            </a:endParaRPr>
          </a:p>
        </p:txBody>
      </p:sp>
      <p:pic>
        <p:nvPicPr>
          <p:cNvPr id="13" name="Image 12"/>
          <p:cNvPicPr>
            <a:picLocks noChangeAspect="1"/>
          </p:cNvPicPr>
          <p:nvPr userDrawn="1"/>
        </p:nvPicPr>
        <p:blipFill rotWithShape="1">
          <a:blip r:embed="rId3"/>
          <a:srcRect l="17722" r="20256" b="9360"/>
          <a:stretch/>
        </p:blipFill>
        <p:spPr>
          <a:xfrm rot="5400000">
            <a:off x="6570328" y="2359290"/>
            <a:ext cx="555628" cy="815354"/>
          </a:xfrm>
          <a:prstGeom prst="rect">
            <a:avLst/>
          </a:prstGeom>
        </p:spPr>
      </p:pic>
      <p:sp>
        <p:nvSpPr>
          <p:cNvPr id="2" name="Rectangle 1">
            <a:extLst>
              <a:ext uri="{FF2B5EF4-FFF2-40B4-BE49-F238E27FC236}">
                <a16:creationId xmlns:a16="http://schemas.microsoft.com/office/drawing/2014/main" id="{F8AF1ABC-AAA8-49C5-BB76-3AC2E0B2A3C1}"/>
              </a:ext>
            </a:extLst>
          </p:cNvPr>
          <p:cNvSpPr/>
          <p:nvPr userDrawn="1"/>
        </p:nvSpPr>
        <p:spPr>
          <a:xfrm>
            <a:off x="715080" y="6866089"/>
            <a:ext cx="9071914" cy="652294"/>
          </a:xfrm>
          <a:prstGeom prst="rect">
            <a:avLst/>
          </a:prstGeom>
        </p:spPr>
        <p:txBody>
          <a:bodyPr wrap="square">
            <a:spAutoFit/>
          </a:bodyPr>
          <a:lstStyle/>
          <a:p>
            <a:pPr algn="ctr"/>
            <a:r>
              <a:rPr lang="fr-FR" sz="1213" dirty="0">
                <a:solidFill>
                  <a:schemeClr val="bg2">
                    <a:lumMod val="50000"/>
                  </a:schemeClr>
                </a:solidFill>
                <a:effectLst/>
                <a:latin typeface="+mj-lt"/>
                <a:ea typeface="Times New Roman" panose="02020603050405020304" pitchFamily="18" charset="0"/>
                <a:cs typeface="Arial" panose="020B0604020202020204" pitchFamily="34" charset="0"/>
              </a:rPr>
              <a:t>ASALIANS – 12 impasse des Jades – CS 43834 – 44338 NANTES CEDEX 3</a:t>
            </a:r>
          </a:p>
          <a:p>
            <a:pPr algn="ctr"/>
            <a:r>
              <a:rPr lang="fr-FR" sz="1213" dirty="0">
                <a:solidFill>
                  <a:schemeClr val="bg2">
                    <a:lumMod val="50000"/>
                  </a:schemeClr>
                </a:solidFill>
                <a:effectLst/>
                <a:latin typeface="+mj-lt"/>
                <a:ea typeface="Times New Roman" panose="02020603050405020304" pitchFamily="18" charset="0"/>
                <a:cs typeface="Arial" panose="020B0604020202020204" pitchFamily="34" charset="0"/>
              </a:rPr>
              <a:t>Tel 0624178274 / Email : anne.desaintlouvent@asalians.fr / IBAN FR76 1027 8360 2600 0123 2230 153</a:t>
            </a:r>
          </a:p>
          <a:p>
            <a:pPr algn="ctr"/>
            <a:r>
              <a:rPr lang="fr-FR" sz="1213" dirty="0">
                <a:solidFill>
                  <a:schemeClr val="bg2">
                    <a:lumMod val="50000"/>
                  </a:schemeClr>
                </a:solidFill>
                <a:effectLst/>
                <a:latin typeface="+mj-lt"/>
                <a:ea typeface="Times New Roman" panose="02020603050405020304" pitchFamily="18" charset="0"/>
                <a:cs typeface="Arial" panose="020B0604020202020204" pitchFamily="34" charset="0"/>
              </a:rPr>
              <a:t>Code NAF (APE) 7022Z - SARL au capital social de 10000 € - Siret : 82816142200021</a:t>
            </a:r>
          </a:p>
        </p:txBody>
      </p:sp>
    </p:spTree>
    <p:extLst>
      <p:ext uri="{BB962C8B-B14F-4D97-AF65-F5344CB8AC3E}">
        <p14:creationId xmlns:p14="http://schemas.microsoft.com/office/powerpoint/2010/main" val="2292589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4"/>
                </a:solidFill>
              </a:defRPr>
            </a:lvl1pPr>
          </a:lstStyle>
          <a:p>
            <a:r>
              <a:rPr lang="fr-FR" dirty="0"/>
              <a:t>Modifiez le style du titre</a:t>
            </a:r>
            <a:endParaRPr lang="en-US" dirty="0"/>
          </a:p>
        </p:txBody>
      </p:sp>
      <p:sp>
        <p:nvSpPr>
          <p:cNvPr id="3" name="Content Placeholder 2"/>
          <p:cNvSpPr>
            <a:spLocks noGrp="1"/>
          </p:cNvSpPr>
          <p:nvPr>
            <p:ph idx="1"/>
          </p:nvPr>
        </p:nvSpPr>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0"/>
          </p:nvPr>
        </p:nvSpPr>
        <p:spPr>
          <a:xfrm>
            <a:off x="4738593" y="7223519"/>
            <a:ext cx="766352" cy="401638"/>
          </a:xfrm>
          <a:prstGeom prst="rect">
            <a:avLst/>
          </a:prstGeom>
        </p:spPr>
        <p:txBody>
          <a:bodyPr/>
          <a:lstStyle>
            <a:lvl1pPr>
              <a:defRPr sz="1050">
                <a:latin typeface="Garamond" panose="02020404030301010803" pitchFamily="18" charset="0"/>
              </a:defRPr>
            </a:lvl1pPr>
          </a:lstStyle>
          <a:p>
            <a:pPr>
              <a:defRPr/>
            </a:pPr>
            <a:fld id="{ED68196D-0A1E-FE4D-88D0-C400C484441F}" type="slidenum">
              <a:rPr lang="fr-FR" altLang="fr-FR" smtClean="0"/>
              <a:pPr>
                <a:defRPr/>
              </a:pPr>
              <a:t>‹N°›</a:t>
            </a:fld>
            <a:endParaRPr lang="fr-FR" altLang="fr-FR"/>
          </a:p>
        </p:txBody>
      </p:sp>
    </p:spTree>
    <p:extLst>
      <p:ext uri="{BB962C8B-B14F-4D97-AF65-F5344CB8AC3E}">
        <p14:creationId xmlns:p14="http://schemas.microsoft.com/office/powerpoint/2010/main" val="1372891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re seul" type="titleOnly">
  <p:cSld name="Titre seul">
    <p:spTree>
      <p:nvGrpSpPr>
        <p:cNvPr id="1" name="Shape 20"/>
        <p:cNvGrpSpPr/>
        <p:nvPr/>
      </p:nvGrpSpPr>
      <p:grpSpPr>
        <a:xfrm>
          <a:off x="0" y="0"/>
          <a:ext cx="0" cy="0"/>
          <a:chOff x="0" y="0"/>
          <a:chExt cx="0" cy="0"/>
        </a:xfrm>
      </p:grpSpPr>
      <p:pic>
        <p:nvPicPr>
          <p:cNvPr id="21" name="Google Shape;21;p9"/>
          <p:cNvPicPr preferRelativeResize="0"/>
          <p:nvPr/>
        </p:nvPicPr>
        <p:blipFill rotWithShape="1">
          <a:blip r:embed="rId2">
            <a:alphaModFix/>
          </a:blip>
          <a:srcRect/>
          <a:stretch/>
        </p:blipFill>
        <p:spPr>
          <a:xfrm>
            <a:off x="9513888" y="153989"/>
            <a:ext cx="900112" cy="873125"/>
          </a:xfrm>
          <a:prstGeom prst="rect">
            <a:avLst/>
          </a:prstGeom>
          <a:noFill/>
          <a:ln>
            <a:noFill/>
          </a:ln>
        </p:spPr>
      </p:pic>
      <p:sp>
        <p:nvSpPr>
          <p:cNvPr id="22" name="Google Shape;22;p9"/>
          <p:cNvSpPr txBox="1">
            <a:spLocks noGrp="1"/>
          </p:cNvSpPr>
          <p:nvPr>
            <p:ph type="title"/>
          </p:nvPr>
        </p:nvSpPr>
        <p:spPr>
          <a:xfrm>
            <a:off x="735013" y="403225"/>
            <a:ext cx="9221787" cy="1079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9"/>
          <p:cNvSpPr txBox="1">
            <a:spLocks noGrp="1"/>
          </p:cNvSpPr>
          <p:nvPr>
            <p:ph type="sldNum" idx="12"/>
          </p:nvPr>
        </p:nvSpPr>
        <p:spPr>
          <a:xfrm>
            <a:off x="7551738" y="7007225"/>
            <a:ext cx="1647494" cy="401638"/>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26">
                <a:solidFill>
                  <a:srgbClr val="898989"/>
                </a:solidFill>
                <a:latin typeface="Calibri"/>
                <a:ea typeface="Calibri"/>
                <a:cs typeface="Calibri"/>
                <a:sym typeface="Calibri"/>
              </a:defRPr>
            </a:lvl1pPr>
            <a:lvl2pPr marL="0" marR="0" lvl="1" indent="0" algn="r">
              <a:spcBef>
                <a:spcPts val="0"/>
              </a:spcBef>
              <a:spcAft>
                <a:spcPts val="0"/>
              </a:spcAft>
              <a:buNone/>
              <a:defRPr sz="1226">
                <a:solidFill>
                  <a:srgbClr val="898989"/>
                </a:solidFill>
                <a:latin typeface="Calibri"/>
                <a:ea typeface="Calibri"/>
                <a:cs typeface="Calibri"/>
                <a:sym typeface="Calibri"/>
              </a:defRPr>
            </a:lvl2pPr>
            <a:lvl3pPr marL="0" marR="0" lvl="2" indent="0" algn="r">
              <a:spcBef>
                <a:spcPts val="0"/>
              </a:spcBef>
              <a:spcAft>
                <a:spcPts val="0"/>
              </a:spcAft>
              <a:buNone/>
              <a:defRPr sz="1226">
                <a:solidFill>
                  <a:srgbClr val="898989"/>
                </a:solidFill>
                <a:latin typeface="Calibri"/>
                <a:ea typeface="Calibri"/>
                <a:cs typeface="Calibri"/>
                <a:sym typeface="Calibri"/>
              </a:defRPr>
            </a:lvl3pPr>
            <a:lvl4pPr marL="0" marR="0" lvl="3" indent="0" algn="r">
              <a:spcBef>
                <a:spcPts val="0"/>
              </a:spcBef>
              <a:spcAft>
                <a:spcPts val="0"/>
              </a:spcAft>
              <a:buNone/>
              <a:defRPr sz="1226">
                <a:solidFill>
                  <a:srgbClr val="898989"/>
                </a:solidFill>
                <a:latin typeface="Calibri"/>
                <a:ea typeface="Calibri"/>
                <a:cs typeface="Calibri"/>
                <a:sym typeface="Calibri"/>
              </a:defRPr>
            </a:lvl4pPr>
            <a:lvl5pPr marL="0" marR="0" lvl="4" indent="0" algn="r">
              <a:spcBef>
                <a:spcPts val="0"/>
              </a:spcBef>
              <a:spcAft>
                <a:spcPts val="0"/>
              </a:spcAft>
              <a:buNone/>
              <a:defRPr sz="1226">
                <a:solidFill>
                  <a:srgbClr val="898989"/>
                </a:solidFill>
                <a:latin typeface="Calibri"/>
                <a:ea typeface="Calibri"/>
                <a:cs typeface="Calibri"/>
                <a:sym typeface="Calibri"/>
              </a:defRPr>
            </a:lvl5pPr>
            <a:lvl6pPr marL="0" marR="0" lvl="5" indent="0" algn="r">
              <a:spcBef>
                <a:spcPts val="0"/>
              </a:spcBef>
              <a:spcAft>
                <a:spcPts val="0"/>
              </a:spcAft>
              <a:buNone/>
              <a:defRPr sz="1226">
                <a:solidFill>
                  <a:srgbClr val="898989"/>
                </a:solidFill>
                <a:latin typeface="Calibri"/>
                <a:ea typeface="Calibri"/>
                <a:cs typeface="Calibri"/>
                <a:sym typeface="Calibri"/>
              </a:defRPr>
            </a:lvl6pPr>
            <a:lvl7pPr marL="0" marR="0" lvl="6" indent="0" algn="r">
              <a:spcBef>
                <a:spcPts val="0"/>
              </a:spcBef>
              <a:spcAft>
                <a:spcPts val="0"/>
              </a:spcAft>
              <a:buNone/>
              <a:defRPr sz="1226">
                <a:solidFill>
                  <a:srgbClr val="898989"/>
                </a:solidFill>
                <a:latin typeface="Calibri"/>
                <a:ea typeface="Calibri"/>
                <a:cs typeface="Calibri"/>
                <a:sym typeface="Calibri"/>
              </a:defRPr>
            </a:lvl7pPr>
            <a:lvl8pPr marL="0" marR="0" lvl="7" indent="0" algn="r">
              <a:spcBef>
                <a:spcPts val="0"/>
              </a:spcBef>
              <a:spcAft>
                <a:spcPts val="0"/>
              </a:spcAft>
              <a:buNone/>
              <a:defRPr sz="1226">
                <a:solidFill>
                  <a:srgbClr val="898989"/>
                </a:solidFill>
                <a:latin typeface="Calibri"/>
                <a:ea typeface="Calibri"/>
                <a:cs typeface="Calibri"/>
                <a:sym typeface="Calibri"/>
              </a:defRPr>
            </a:lvl8pPr>
            <a:lvl9pPr marL="0" marR="0" lvl="8" indent="0" algn="r">
              <a:spcBef>
                <a:spcPts val="0"/>
              </a:spcBef>
              <a:spcAft>
                <a:spcPts val="0"/>
              </a:spcAft>
              <a:buNone/>
              <a:defRPr sz="1226">
                <a:solidFill>
                  <a:srgbClr val="898989"/>
                </a:solidFill>
                <a:latin typeface="Calibri"/>
                <a:ea typeface="Calibri"/>
                <a:cs typeface="Calibri"/>
                <a:sym typeface="Calibri"/>
              </a:defRPr>
            </a:lvl9pPr>
          </a:lstStyle>
          <a:p>
            <a:fld id="{00000000-1234-1234-1234-123412341234}" type="slidenum">
              <a:rPr lang="fr-FR" smtClean="0"/>
              <a:pPr/>
              <a:t>‹N°›</a:t>
            </a:fld>
            <a:endParaRPr lang="fr-FR"/>
          </a:p>
        </p:txBody>
      </p:sp>
      <p:sp>
        <p:nvSpPr>
          <p:cNvPr id="24" name="Google Shape;24;p9"/>
          <p:cNvSpPr txBox="1">
            <a:spLocks noGrp="1"/>
          </p:cNvSpPr>
          <p:nvPr>
            <p:ph type="ftr" idx="11"/>
          </p:nvPr>
        </p:nvSpPr>
        <p:spPr>
          <a:xfrm>
            <a:off x="3541714" y="7007225"/>
            <a:ext cx="3608387" cy="40163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31">
                <a:solidFill>
                  <a:srgbClr val="888888"/>
                </a:solidFill>
                <a:latin typeface="Arial"/>
                <a:ea typeface="Arial"/>
                <a:cs typeface="Arial"/>
                <a:sym typeface="Arial"/>
              </a:defRPr>
            </a:lvl1pPr>
            <a:lvl2pPr marR="0" lvl="1" algn="l" rtl="0">
              <a:spcBef>
                <a:spcPts val="0"/>
              </a:spcBef>
              <a:spcAft>
                <a:spcPts val="0"/>
              </a:spcAft>
              <a:buSzPts val="1400"/>
              <a:buNone/>
              <a:defRPr sz="1696"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696"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696"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696"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696"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696"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696"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696"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38006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5"/>
        <p:cNvGrpSpPr/>
        <p:nvPr/>
      </p:nvGrpSpPr>
      <p:grpSpPr>
        <a:xfrm>
          <a:off x="0" y="0"/>
          <a:ext cx="0" cy="0"/>
          <a:chOff x="0" y="0"/>
          <a:chExt cx="0" cy="0"/>
        </a:xfrm>
      </p:grpSpPr>
      <p:pic>
        <p:nvPicPr>
          <p:cNvPr id="16" name="Google Shape;16;p8"/>
          <p:cNvPicPr preferRelativeResize="0"/>
          <p:nvPr/>
        </p:nvPicPr>
        <p:blipFill rotWithShape="1">
          <a:blip r:embed="rId2">
            <a:alphaModFix/>
          </a:blip>
          <a:srcRect/>
          <a:stretch/>
        </p:blipFill>
        <p:spPr>
          <a:xfrm rot="-5400000">
            <a:off x="100386" y="267173"/>
            <a:ext cx="1844675" cy="1789113"/>
          </a:xfrm>
          <a:prstGeom prst="rect">
            <a:avLst/>
          </a:prstGeom>
          <a:noFill/>
          <a:ln>
            <a:noFill/>
          </a:ln>
        </p:spPr>
      </p:pic>
      <p:sp>
        <p:nvSpPr>
          <p:cNvPr id="17" name="Google Shape;17;p8"/>
          <p:cNvSpPr txBox="1">
            <a:spLocks noGrp="1"/>
          </p:cNvSpPr>
          <p:nvPr>
            <p:ph type="subTitle" idx="1"/>
          </p:nvPr>
        </p:nvSpPr>
        <p:spPr>
          <a:xfrm>
            <a:off x="735062" y="3970581"/>
            <a:ext cx="9221689" cy="268898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37"/>
              </a:spcBef>
              <a:spcAft>
                <a:spcPts val="0"/>
              </a:spcAft>
              <a:buSzPts val="1400"/>
              <a:buNone/>
              <a:defRPr sz="1319">
                <a:solidFill>
                  <a:srgbClr val="9C9D9F"/>
                </a:solidFill>
              </a:defRPr>
            </a:lvl1pPr>
            <a:lvl2pPr lvl="1" algn="ctr">
              <a:lnSpc>
                <a:spcPct val="90000"/>
              </a:lnSpc>
              <a:spcBef>
                <a:spcPts val="518"/>
              </a:spcBef>
              <a:spcAft>
                <a:spcPts val="0"/>
              </a:spcAft>
              <a:buSzPts val="2205"/>
              <a:buNone/>
              <a:defRPr sz="2079"/>
            </a:lvl2pPr>
            <a:lvl3pPr lvl="2" algn="ctr">
              <a:lnSpc>
                <a:spcPct val="90000"/>
              </a:lnSpc>
              <a:spcBef>
                <a:spcPts val="518"/>
              </a:spcBef>
              <a:spcAft>
                <a:spcPts val="0"/>
              </a:spcAft>
              <a:buSzPts val="1984"/>
              <a:buNone/>
              <a:defRPr sz="1871"/>
            </a:lvl3pPr>
            <a:lvl4pPr lvl="3" algn="ctr">
              <a:lnSpc>
                <a:spcPct val="90000"/>
              </a:lnSpc>
              <a:spcBef>
                <a:spcPts val="518"/>
              </a:spcBef>
              <a:spcAft>
                <a:spcPts val="0"/>
              </a:spcAft>
              <a:buSzPts val="1764"/>
              <a:buNone/>
              <a:defRPr sz="1663"/>
            </a:lvl4pPr>
            <a:lvl5pPr lvl="4" algn="ctr">
              <a:lnSpc>
                <a:spcPct val="90000"/>
              </a:lnSpc>
              <a:spcBef>
                <a:spcPts val="518"/>
              </a:spcBef>
              <a:spcAft>
                <a:spcPts val="0"/>
              </a:spcAft>
              <a:buSzPts val="1764"/>
              <a:buNone/>
              <a:defRPr sz="1663"/>
            </a:lvl5pPr>
            <a:lvl6pPr lvl="5" algn="ctr">
              <a:lnSpc>
                <a:spcPct val="90000"/>
              </a:lnSpc>
              <a:spcBef>
                <a:spcPts val="519"/>
              </a:spcBef>
              <a:spcAft>
                <a:spcPts val="0"/>
              </a:spcAft>
              <a:buClr>
                <a:schemeClr val="dk1"/>
              </a:buClr>
              <a:buSzPts val="1764"/>
              <a:buNone/>
              <a:defRPr sz="1663"/>
            </a:lvl6pPr>
            <a:lvl7pPr lvl="6" algn="ctr">
              <a:lnSpc>
                <a:spcPct val="90000"/>
              </a:lnSpc>
              <a:spcBef>
                <a:spcPts val="519"/>
              </a:spcBef>
              <a:spcAft>
                <a:spcPts val="0"/>
              </a:spcAft>
              <a:buClr>
                <a:schemeClr val="dk1"/>
              </a:buClr>
              <a:buSzPts val="1764"/>
              <a:buNone/>
              <a:defRPr sz="1663"/>
            </a:lvl7pPr>
            <a:lvl8pPr lvl="7" algn="ctr">
              <a:lnSpc>
                <a:spcPct val="90000"/>
              </a:lnSpc>
              <a:spcBef>
                <a:spcPts val="519"/>
              </a:spcBef>
              <a:spcAft>
                <a:spcPts val="0"/>
              </a:spcAft>
              <a:buClr>
                <a:schemeClr val="dk1"/>
              </a:buClr>
              <a:buSzPts val="1764"/>
              <a:buNone/>
              <a:defRPr sz="1663"/>
            </a:lvl8pPr>
            <a:lvl9pPr lvl="8" algn="ctr">
              <a:lnSpc>
                <a:spcPct val="90000"/>
              </a:lnSpc>
              <a:spcBef>
                <a:spcPts val="519"/>
              </a:spcBef>
              <a:spcAft>
                <a:spcPts val="0"/>
              </a:spcAft>
              <a:buClr>
                <a:schemeClr val="dk1"/>
              </a:buClr>
              <a:buSzPts val="1764"/>
              <a:buNone/>
              <a:defRPr sz="1663"/>
            </a:lvl9pPr>
          </a:lstStyle>
          <a:p>
            <a:endParaRPr/>
          </a:p>
        </p:txBody>
      </p:sp>
      <p:sp>
        <p:nvSpPr>
          <p:cNvPr id="18" name="Google Shape;18;p8"/>
          <p:cNvSpPr txBox="1">
            <a:spLocks noGrp="1"/>
          </p:cNvSpPr>
          <p:nvPr>
            <p:ph type="sldNum" idx="12"/>
          </p:nvPr>
        </p:nvSpPr>
        <p:spPr>
          <a:xfrm>
            <a:off x="7551738" y="7007225"/>
            <a:ext cx="1647494" cy="401638"/>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26"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26"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26"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26"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26"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26"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26"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26"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26" b="0" i="0" u="none" strike="noStrike" cap="none">
                <a:solidFill>
                  <a:srgbClr val="898989"/>
                </a:solidFill>
                <a:latin typeface="Calibri"/>
                <a:ea typeface="Calibri"/>
                <a:cs typeface="Calibri"/>
                <a:sym typeface="Calibri"/>
              </a:defRPr>
            </a:lvl9pPr>
          </a:lstStyle>
          <a:p>
            <a:fld id="{00000000-1234-1234-1234-123412341234}" type="slidenum">
              <a:rPr lang="fr-FR" smtClean="0"/>
              <a:pPr/>
              <a:t>‹N°›</a:t>
            </a:fld>
            <a:endParaRPr lang="fr-FR"/>
          </a:p>
        </p:txBody>
      </p:sp>
      <p:sp>
        <p:nvSpPr>
          <p:cNvPr id="19" name="Google Shape;19;p8"/>
          <p:cNvSpPr txBox="1">
            <a:spLocks noGrp="1"/>
          </p:cNvSpPr>
          <p:nvPr>
            <p:ph type="ftr" idx="11"/>
          </p:nvPr>
        </p:nvSpPr>
        <p:spPr>
          <a:xfrm>
            <a:off x="3541714" y="7007225"/>
            <a:ext cx="3608387" cy="40163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31"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696"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696"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696"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696"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696"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696"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696"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696"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715258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534591" y="400733"/>
            <a:ext cx="4796466" cy="2385147"/>
          </a:xfrm>
        </p:spPr>
        <p:txBody>
          <a:bodyPr/>
          <a:lstStyle>
            <a:lvl1pPr>
              <a:defRPr>
                <a:solidFill>
                  <a:schemeClr val="tx1"/>
                </a:solidFill>
              </a:defRPr>
            </a:lvl1pPr>
          </a:lstStyle>
          <a:p>
            <a:r>
              <a:rPr lang="en-US" dirty="0"/>
              <a:t>Click to edit Master title style</a:t>
            </a:r>
            <a:endParaRPr lang="en-GB" dirty="0"/>
          </a:p>
        </p:txBody>
      </p:sp>
      <p:grpSp>
        <p:nvGrpSpPr>
          <p:cNvPr id="20" name="Group 19"/>
          <p:cNvGrpSpPr/>
          <p:nvPr userDrawn="1"/>
        </p:nvGrpSpPr>
        <p:grpSpPr>
          <a:xfrm rot="177819">
            <a:off x="-1631668" y="5598760"/>
            <a:ext cx="15948621" cy="2313137"/>
            <a:chOff x="-1395458" y="4926693"/>
            <a:chExt cx="13639800" cy="2098436"/>
          </a:xfrm>
        </p:grpSpPr>
        <p:sp>
          <p:nvSpPr>
            <p:cNvPr id="30" name="Freeform 29"/>
            <p:cNvSpPr/>
            <p:nvPr userDrawn="1"/>
          </p:nvSpPr>
          <p:spPr>
            <a:xfrm>
              <a:off x="-1395458" y="5178878"/>
              <a:ext cx="13639800" cy="17780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Freeform 30"/>
            <p:cNvSpPr/>
            <p:nvPr userDrawn="1"/>
          </p:nvSpPr>
          <p:spPr>
            <a:xfrm>
              <a:off x="-1364343" y="4926693"/>
              <a:ext cx="13324114"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Oval 32"/>
            <p:cNvSpPr/>
            <p:nvPr userDrawn="1"/>
          </p:nvSpPr>
          <p:spPr>
            <a:xfrm>
              <a:off x="7768609" y="5355295"/>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userDrawn="1"/>
          </p:nvSpPr>
          <p:spPr>
            <a:xfrm>
              <a:off x="8051799" y="5379375"/>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userDrawn="1"/>
          </p:nvSpPr>
          <p:spPr>
            <a:xfrm>
              <a:off x="2516877" y="631383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userDrawn="1"/>
          </p:nvSpPr>
          <p:spPr>
            <a:xfrm>
              <a:off x="5719484" y="5568113"/>
              <a:ext cx="263865" cy="2638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userDrawn="1"/>
          </p:nvSpPr>
          <p:spPr>
            <a:xfrm>
              <a:off x="6038751" y="5505820"/>
              <a:ext cx="263865" cy="263865"/>
            </a:xfrm>
            <a:prstGeom prst="ellipse">
              <a:avLst/>
            </a:prstGeom>
            <a:solidFill>
              <a:schemeClr val="bg1"/>
            </a:solidFill>
            <a:ln>
              <a:solidFill>
                <a:srgbClr val="913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userDrawn="1"/>
          </p:nvSpPr>
          <p:spPr>
            <a:xfrm>
              <a:off x="1940292" y="6357144"/>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userDrawn="1"/>
          </p:nvSpPr>
          <p:spPr>
            <a:xfrm>
              <a:off x="4678211" y="5844313"/>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userDrawn="1"/>
          </p:nvSpPr>
          <p:spPr>
            <a:xfrm>
              <a:off x="7012126" y="5362290"/>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userDrawn="1"/>
          </p:nvSpPr>
          <p:spPr>
            <a:xfrm>
              <a:off x="7329048" y="5325447"/>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userDrawn="1"/>
          </p:nvSpPr>
          <p:spPr>
            <a:xfrm>
              <a:off x="6306855" y="5459034"/>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userDrawn="1"/>
          </p:nvSpPr>
          <p:spPr>
            <a:xfrm>
              <a:off x="5429256" y="5648794"/>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userDrawn="1"/>
          </p:nvSpPr>
          <p:spPr>
            <a:xfrm>
              <a:off x="2809362" y="6262860"/>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44"/>
            <p:cNvSpPr/>
            <p:nvPr userDrawn="1"/>
          </p:nvSpPr>
          <p:spPr>
            <a:xfrm>
              <a:off x="-812800" y="5630635"/>
              <a:ext cx="12554857"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166935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pic>
        <p:nvPicPr>
          <p:cNvPr id="4" name="Imag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13888" y="153988"/>
            <a:ext cx="90011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flipH="1">
            <a:off x="728663" y="1619250"/>
            <a:ext cx="190500" cy="4895850"/>
          </a:xfrm>
          <a:prstGeom prst="rect">
            <a:avLst/>
          </a:prstGeom>
          <a:solidFill>
            <a:srgbClr val="F6A50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fr-FR" altLang="fr-FR">
              <a:solidFill>
                <a:srgbClr val="FFFFFF"/>
              </a:solidFill>
            </a:endParaRPr>
          </a:p>
        </p:txBody>
      </p:sp>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idx="1"/>
          </p:nvPr>
        </p:nvSpPr>
        <p:spPr>
          <a:xfrm>
            <a:off x="1165123" y="1664943"/>
            <a:ext cx="8791628" cy="4994619"/>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Slide Number Placeholder 5"/>
          <p:cNvSpPr>
            <a:spLocks noGrp="1"/>
          </p:cNvSpPr>
          <p:nvPr>
            <p:ph type="sldNum" sz="quarter" idx="10"/>
          </p:nvPr>
        </p:nvSpPr>
        <p:spPr>
          <a:xfrm>
            <a:off x="8592136" y="7108539"/>
            <a:ext cx="766352" cy="401638"/>
          </a:xfrm>
          <a:prstGeom prst="rect">
            <a:avLst/>
          </a:prstGeom>
        </p:spPr>
        <p:txBody>
          <a:bodyPr/>
          <a:lstStyle>
            <a:lvl1pPr>
              <a:defRPr/>
            </a:lvl1pPr>
          </a:lstStyle>
          <a:p>
            <a:pPr>
              <a:defRPr/>
            </a:pPr>
            <a:fld id="{16157D74-9D4F-8347-B128-97DF1877FF85}" type="slidenum">
              <a:rPr lang="fr-FR" altLang="fr-FR"/>
              <a:pPr>
                <a:defRPr/>
              </a:pPr>
              <a:t>‹N°›</a:t>
            </a:fld>
            <a:endParaRPr lang="fr-FR" altLang="fr-FR"/>
          </a:p>
        </p:txBody>
      </p:sp>
    </p:spTree>
    <p:extLst>
      <p:ext uri="{BB962C8B-B14F-4D97-AF65-F5344CB8AC3E}">
        <p14:creationId xmlns:p14="http://schemas.microsoft.com/office/powerpoint/2010/main" val="1629792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pic>
        <p:nvPicPr>
          <p:cNvPr id="4" name="Imag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13888" y="153988"/>
            <a:ext cx="90011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35062" y="1887794"/>
            <a:ext cx="9221689" cy="1981290"/>
          </a:xfrm>
        </p:spPr>
        <p:txBody>
          <a:bodyPr/>
          <a:lstStyle>
            <a:lvl1pPr algn="l">
              <a:defRPr sz="4400"/>
            </a:lvl1pPr>
          </a:lstStyle>
          <a:p>
            <a:r>
              <a:rPr lang="fr-FR" dirty="0"/>
              <a:t>Modifiez le style du titre</a:t>
            </a:r>
            <a:endParaRPr lang="en-US" dirty="0"/>
          </a:p>
        </p:txBody>
      </p:sp>
      <p:sp>
        <p:nvSpPr>
          <p:cNvPr id="3" name="Subtitle 2"/>
          <p:cNvSpPr>
            <a:spLocks noGrp="1"/>
          </p:cNvSpPr>
          <p:nvPr>
            <p:ph type="subTitle" idx="1"/>
          </p:nvPr>
        </p:nvSpPr>
        <p:spPr>
          <a:xfrm>
            <a:off x="735061" y="3970580"/>
            <a:ext cx="9221689" cy="2688983"/>
          </a:xfrm>
        </p:spPr>
        <p:txBody>
          <a:bodyPr>
            <a:normAutofit/>
          </a:bodyPr>
          <a:lstStyle>
            <a:lvl1pPr marL="0" indent="0" algn="l">
              <a:buNone/>
              <a:defRPr sz="1400">
                <a:solidFill>
                  <a:srgbClr val="9C9D9F"/>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dirty="0"/>
              <a:t>Modifiez le style des sous-titres du masque</a:t>
            </a:r>
            <a:endParaRPr lang="en-US" dirty="0"/>
          </a:p>
        </p:txBody>
      </p:sp>
      <p:sp>
        <p:nvSpPr>
          <p:cNvPr id="6" name="Slide Number Placeholder 5"/>
          <p:cNvSpPr>
            <a:spLocks noGrp="1"/>
          </p:cNvSpPr>
          <p:nvPr>
            <p:ph type="sldNum" sz="quarter" idx="10"/>
          </p:nvPr>
        </p:nvSpPr>
        <p:spPr>
          <a:xfrm>
            <a:off x="8592136" y="7108539"/>
            <a:ext cx="766352" cy="401638"/>
          </a:xfrm>
          <a:prstGeom prst="rect">
            <a:avLst/>
          </a:prstGeom>
        </p:spPr>
        <p:txBody>
          <a:bodyPr/>
          <a:lstStyle>
            <a:lvl1pPr>
              <a:defRPr/>
            </a:lvl1pPr>
          </a:lstStyle>
          <a:p>
            <a:pPr>
              <a:defRPr/>
            </a:pPr>
            <a:fld id="{30F65A83-3B34-F043-833F-B948580E4ED3}" type="slidenum">
              <a:rPr lang="fr-FR" altLang="fr-FR"/>
              <a:pPr>
                <a:defRPr/>
              </a:pPr>
              <a:t>‹N°›</a:t>
            </a:fld>
            <a:endParaRPr lang="fr-FR" altLang="fr-FR"/>
          </a:p>
        </p:txBody>
      </p:sp>
    </p:spTree>
    <p:extLst>
      <p:ext uri="{BB962C8B-B14F-4D97-AF65-F5344CB8AC3E}">
        <p14:creationId xmlns:p14="http://schemas.microsoft.com/office/powerpoint/2010/main" val="77205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5" name="Imag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13888" y="153988"/>
            <a:ext cx="90011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sz="half" idx="1"/>
          </p:nvPr>
        </p:nvSpPr>
        <p:spPr>
          <a:xfrm>
            <a:off x="735062" y="1643709"/>
            <a:ext cx="4544021" cy="4796544"/>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5412730" y="1643709"/>
            <a:ext cx="4544021" cy="4796544"/>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Slide Number Placeholder 6"/>
          <p:cNvSpPr>
            <a:spLocks noGrp="1"/>
          </p:cNvSpPr>
          <p:nvPr>
            <p:ph type="sldNum" sz="quarter" idx="10"/>
          </p:nvPr>
        </p:nvSpPr>
        <p:spPr>
          <a:xfrm>
            <a:off x="8592136" y="7108539"/>
            <a:ext cx="766352" cy="401638"/>
          </a:xfrm>
          <a:prstGeom prst="rect">
            <a:avLst/>
          </a:prstGeom>
        </p:spPr>
        <p:txBody>
          <a:bodyPr/>
          <a:lstStyle>
            <a:lvl1pPr>
              <a:defRPr/>
            </a:lvl1pPr>
          </a:lstStyle>
          <a:p>
            <a:pPr>
              <a:defRPr/>
            </a:pPr>
            <a:fld id="{CD9D26F1-7FB0-1244-96D2-ED9956DBCE43}" type="slidenum">
              <a:rPr lang="fr-FR" altLang="fr-FR"/>
              <a:pPr>
                <a:defRPr/>
              </a:pPr>
              <a:t>‹N°›</a:t>
            </a:fld>
            <a:endParaRPr lang="fr-FR" altLang="fr-FR"/>
          </a:p>
        </p:txBody>
      </p:sp>
    </p:spTree>
    <p:extLst>
      <p:ext uri="{BB962C8B-B14F-4D97-AF65-F5344CB8AC3E}">
        <p14:creationId xmlns:p14="http://schemas.microsoft.com/office/powerpoint/2010/main" val="893417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13888" y="153988"/>
            <a:ext cx="90011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36455" y="402484"/>
            <a:ext cx="9221689" cy="1080000"/>
          </a:xfrm>
        </p:spPr>
        <p:txBody>
          <a:bodyPr/>
          <a:lstStyle/>
          <a:p>
            <a:r>
              <a:rPr lang="fr-FR" dirty="0"/>
              <a:t>Modifiez le style du titre</a:t>
            </a:r>
            <a:endParaRPr lang="en-US" dirty="0"/>
          </a:p>
        </p:txBody>
      </p:sp>
      <p:sp>
        <p:nvSpPr>
          <p:cNvPr id="3" name="Text Placeholder 2"/>
          <p:cNvSpPr>
            <a:spLocks noGrp="1"/>
          </p:cNvSpPr>
          <p:nvPr>
            <p:ph type="body" idx="1"/>
          </p:nvPr>
        </p:nvSpPr>
        <p:spPr>
          <a:xfrm>
            <a:off x="736456" y="1631949"/>
            <a:ext cx="4523137" cy="908210"/>
          </a:xfrm>
        </p:spPr>
        <p:txBody>
          <a:bodyPr anchor="ctr">
            <a:normAutofit/>
          </a:bodyPr>
          <a:lstStyle>
            <a:lvl1pPr marL="0" indent="0">
              <a:buNone/>
              <a:defRPr sz="1800" b="1">
                <a:solidFill>
                  <a:srgbClr val="9C9D9F"/>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dirty="0"/>
              <a:t>Modifiez les styles du texte du masque</a:t>
            </a:r>
          </a:p>
        </p:txBody>
      </p:sp>
      <p:sp>
        <p:nvSpPr>
          <p:cNvPr id="4" name="Content Placeholder 3"/>
          <p:cNvSpPr>
            <a:spLocks noGrp="1"/>
          </p:cNvSpPr>
          <p:nvPr>
            <p:ph sz="half" idx="2"/>
          </p:nvPr>
        </p:nvSpPr>
        <p:spPr>
          <a:xfrm>
            <a:off x="736456" y="2761381"/>
            <a:ext cx="4523137" cy="4061576"/>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5412731" y="1631949"/>
            <a:ext cx="4545413" cy="908210"/>
          </a:xfrm>
        </p:spPr>
        <p:txBody>
          <a:bodyPr anchor="ctr">
            <a:normAutofit/>
          </a:bodyPr>
          <a:lstStyle>
            <a:lvl1pPr marL="0" indent="0">
              <a:buNone/>
              <a:defRPr sz="1800" b="1">
                <a:solidFill>
                  <a:srgbClr val="9C9D9F"/>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Modifiez les styles du texte du masque</a:t>
            </a:r>
          </a:p>
        </p:txBody>
      </p:sp>
      <p:sp>
        <p:nvSpPr>
          <p:cNvPr id="6" name="Content Placeholder 5"/>
          <p:cNvSpPr>
            <a:spLocks noGrp="1"/>
          </p:cNvSpPr>
          <p:nvPr>
            <p:ph sz="quarter" idx="4"/>
          </p:nvPr>
        </p:nvSpPr>
        <p:spPr>
          <a:xfrm>
            <a:off x="5412731" y="2761381"/>
            <a:ext cx="4545413" cy="4061576"/>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Slide Number Placeholder 8"/>
          <p:cNvSpPr>
            <a:spLocks noGrp="1"/>
          </p:cNvSpPr>
          <p:nvPr>
            <p:ph type="sldNum" sz="quarter" idx="10"/>
          </p:nvPr>
        </p:nvSpPr>
        <p:spPr>
          <a:xfrm>
            <a:off x="8592136" y="7108539"/>
            <a:ext cx="766352" cy="401638"/>
          </a:xfrm>
          <a:prstGeom prst="rect">
            <a:avLst/>
          </a:prstGeom>
        </p:spPr>
        <p:txBody>
          <a:bodyPr/>
          <a:lstStyle>
            <a:lvl1pPr>
              <a:defRPr/>
            </a:lvl1pPr>
          </a:lstStyle>
          <a:p>
            <a:pPr>
              <a:defRPr/>
            </a:pPr>
            <a:fld id="{CB068E34-92C4-B740-B917-8A79DD11BF36}" type="slidenum">
              <a:rPr lang="fr-FR" altLang="fr-FR"/>
              <a:pPr>
                <a:defRPr/>
              </a:pPr>
              <a:t>‹N°›</a:t>
            </a:fld>
            <a:endParaRPr lang="fr-FR" altLang="fr-FR"/>
          </a:p>
        </p:txBody>
      </p:sp>
    </p:spTree>
    <p:extLst>
      <p:ext uri="{BB962C8B-B14F-4D97-AF65-F5344CB8AC3E}">
        <p14:creationId xmlns:p14="http://schemas.microsoft.com/office/powerpoint/2010/main" val="466077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reaker slide">
    <p:spTree>
      <p:nvGrpSpPr>
        <p:cNvPr id="1" name=""/>
        <p:cNvGrpSpPr/>
        <p:nvPr/>
      </p:nvGrpSpPr>
      <p:grpSpPr>
        <a:xfrm>
          <a:off x="0" y="0"/>
          <a:ext cx="0" cy="0"/>
          <a:chOff x="0" y="0"/>
          <a:chExt cx="0" cy="0"/>
        </a:xfrm>
      </p:grpSpPr>
      <p:pic>
        <p:nvPicPr>
          <p:cNvPr id="5" name="Picture 2" descr="X:\Insights Brand 2011\Graphics Team\Brand Evolution 2015\Brand Evolution - Doughnut\Brand Evolution - Doughnut - PPT templates\4 x 3\Brand Evolution - Doughnut - Slide templates_4 by 3 INSIGHTS Final-10.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875"/>
            <a:ext cx="10691813" cy="756667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651932" y="1398573"/>
            <a:ext cx="9387950" cy="4762529"/>
          </a:xfrm>
        </p:spPr>
        <p:txBody>
          <a:bodyPr>
            <a:normAutofit/>
          </a:bodyPr>
          <a:lstStyle>
            <a:lvl1pPr marL="0" indent="0" algn="ctr">
              <a:spcBef>
                <a:spcPts val="1323"/>
              </a:spcBef>
              <a:spcAft>
                <a:spcPts val="1102"/>
              </a:spcAft>
              <a:buNone/>
              <a:defRPr sz="3968" b="1" baseline="0">
                <a:solidFill>
                  <a:schemeClr val="bg1"/>
                </a:solidFill>
                <a:latin typeface="Segoe Print" panose="02000600000000000000" pitchFamily="2" charset="0"/>
                <a:cs typeface="Arial" panose="020B0604020202020204" pitchFamily="34" charset="0"/>
              </a:defRPr>
            </a:lvl1pPr>
            <a:lvl2pPr marL="503972" indent="0" algn="ctr">
              <a:buNone/>
              <a:defRPr sz="3086" baseline="0">
                <a:solidFill>
                  <a:schemeClr val="bg1"/>
                </a:solidFill>
                <a:latin typeface="Arial" panose="020B0604020202020204" pitchFamily="34" charset="0"/>
                <a:cs typeface="Arial" panose="020B0604020202020204" pitchFamily="34" charset="0"/>
              </a:defRPr>
            </a:lvl2pPr>
            <a:lvl3pPr marL="1007943" indent="0" algn="ctr">
              <a:buNone/>
              <a:defRPr baseline="0">
                <a:solidFill>
                  <a:schemeClr val="bg1"/>
                </a:solidFill>
                <a:latin typeface="Arial" panose="020B0604020202020204" pitchFamily="34" charset="0"/>
                <a:cs typeface="Arial" panose="020B0604020202020204" pitchFamily="34" charset="0"/>
              </a:defRPr>
            </a:lvl3pPr>
            <a:lvl4pPr marL="1511915" indent="0" algn="ctr">
              <a:buNone/>
              <a:defRPr baseline="0">
                <a:solidFill>
                  <a:schemeClr val="bg1"/>
                </a:solidFill>
                <a:latin typeface="Arial" panose="020B0604020202020204" pitchFamily="34" charset="0"/>
                <a:cs typeface="Arial" panose="020B0604020202020204" pitchFamily="34" charset="0"/>
              </a:defRPr>
            </a:lvl4pPr>
            <a:lvl5pPr marL="2015886" indent="0" algn="ctr">
              <a:buNone/>
              <a:defRPr baseline="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36380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a:xfrm>
            <a:off x="938208" y="7101706"/>
            <a:ext cx="2495722" cy="358919"/>
          </a:xfrm>
          <a:prstGeom prst="rect">
            <a:avLst/>
          </a:prstGeom>
        </p:spPr>
        <p:txBody>
          <a:bodyPr/>
          <a:lstStyle/>
          <a:p>
            <a:fld id="{AA379097-A93C-E948-8481-1EB141A4EA47}" type="datetime1">
              <a:rPr lang="fr-FR" smtClean="0"/>
              <a:t>20/02/2024</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1161826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100386" y="267173"/>
            <a:ext cx="1844675"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735061" y="3970580"/>
            <a:ext cx="9221689" cy="2688983"/>
          </a:xfrm>
        </p:spPr>
        <p:txBody>
          <a:bodyPr>
            <a:normAutofit/>
          </a:bodyPr>
          <a:lstStyle>
            <a:lvl1pPr marL="0" indent="0" algn="l">
              <a:buNone/>
              <a:defRPr sz="1400">
                <a:solidFill>
                  <a:srgbClr val="9C9D9F"/>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dirty="0"/>
              <a:t>Modifiez le style des sous-titres du masque</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C3A3FFD7-7118-9742-BA7E-DDD5B6314AE2}" type="slidenum">
              <a:rPr lang="fr-FR" altLang="fr-FR"/>
              <a:pPr>
                <a:defRPr/>
              </a:pPr>
              <a:t>‹N°›</a:t>
            </a:fld>
            <a:endParaRPr lang="fr-FR" altLang="fr-FR"/>
          </a:p>
        </p:txBody>
      </p:sp>
    </p:spTree>
    <p:extLst>
      <p:ext uri="{BB962C8B-B14F-4D97-AF65-F5344CB8AC3E}">
        <p14:creationId xmlns:p14="http://schemas.microsoft.com/office/powerpoint/2010/main" val="2853364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35013" y="403225"/>
            <a:ext cx="92217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dirty="0"/>
              <a:t>Cliquez et modifiez le titre</a:t>
            </a:r>
            <a:endParaRPr lang="en-US" altLang="fr-FR" dirty="0"/>
          </a:p>
        </p:txBody>
      </p:sp>
      <p:sp>
        <p:nvSpPr>
          <p:cNvPr id="1027" name="Text Placeholder 2"/>
          <p:cNvSpPr>
            <a:spLocks noGrp="1"/>
          </p:cNvSpPr>
          <p:nvPr>
            <p:ph type="body" idx="1"/>
          </p:nvPr>
        </p:nvSpPr>
        <p:spPr bwMode="auto">
          <a:xfrm>
            <a:off x="735013" y="1665288"/>
            <a:ext cx="9221787"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3" name="Slide Number Placeholder 5">
            <a:extLst>
              <a:ext uri="{FF2B5EF4-FFF2-40B4-BE49-F238E27FC236}">
                <a16:creationId xmlns:a16="http://schemas.microsoft.com/office/drawing/2014/main" id="{1CE390D9-8CF3-90C6-CB86-38B1AFE046A3}"/>
              </a:ext>
            </a:extLst>
          </p:cNvPr>
          <p:cNvSpPr txBox="1">
            <a:spLocks/>
          </p:cNvSpPr>
          <p:nvPr userDrawn="1"/>
        </p:nvSpPr>
        <p:spPr>
          <a:xfrm>
            <a:off x="121104" y="6658912"/>
            <a:ext cx="10046154" cy="510719"/>
          </a:xfrm>
          <a:prstGeom prst="rect">
            <a:avLst/>
          </a:prstGeom>
        </p:spPr>
        <p:txBody>
          <a:bodyPr/>
          <a:lstStyle>
            <a:defPPr>
              <a:defRPr lang="fr-FR"/>
            </a:defPPr>
            <a:lvl1pPr algn="l" rtl="0" eaLnBrk="0" fontAlgn="base" hangingPunct="0">
              <a:spcBef>
                <a:spcPct val="0"/>
              </a:spcBef>
              <a:spcAft>
                <a:spcPct val="0"/>
              </a:spcAft>
              <a:defRPr sz="1200" kern="1200">
                <a:solidFill>
                  <a:schemeClr val="tx1"/>
                </a:solidFill>
                <a:latin typeface="Garamond" panose="02020404030301010803" pitchFamily="18"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spcBef>
                <a:spcPts val="75"/>
              </a:spcBef>
              <a:spcAft>
                <a:spcPts val="150"/>
              </a:spcAft>
            </a:pPr>
            <a:r>
              <a:rPr lang="fr-FR" sz="1200" kern="1200" dirty="0">
                <a:solidFill>
                  <a:schemeClr val="bg1">
                    <a:lumMod val="50000"/>
                  </a:schemeClr>
                </a:solidFill>
                <a:latin typeface="Garamond" panose="02020404030301010803" pitchFamily="18" charset="0"/>
                <a:ea typeface="ＭＳ Ｐゴシック" charset="-128"/>
                <a:cs typeface="+mn-cs"/>
              </a:rPr>
              <a:t>OrCadre | 10 rue de la Jalousie SAINTE LUCE SUR LOIRE 44980  |  SIRET: 79213762200033 </a:t>
            </a:r>
          </a:p>
          <a:p>
            <a:pPr algn="ctr">
              <a:spcBef>
                <a:spcPts val="75"/>
              </a:spcBef>
              <a:spcAft>
                <a:spcPts val="150"/>
              </a:spcAft>
            </a:pPr>
            <a:r>
              <a:rPr lang="fr-FR" sz="1200" kern="1200" dirty="0">
                <a:solidFill>
                  <a:schemeClr val="bg1">
                    <a:lumMod val="50000"/>
                  </a:schemeClr>
                </a:solidFill>
                <a:latin typeface="Garamond" panose="02020404030301010803" pitchFamily="18" charset="0"/>
                <a:ea typeface="ＭＳ Ｐゴシック" charset="-128"/>
                <a:cs typeface="+mn-cs"/>
              </a:rPr>
              <a:t>| NDA : 52440874044 (auprès du préfet de région de:  PAYS DE LA LOIRE)  | SARL au capital de 50000€ -code NAF 8559A</a:t>
            </a:r>
          </a:p>
          <a:p>
            <a:pPr algn="l">
              <a:spcBef>
                <a:spcPts val="75"/>
              </a:spcBef>
              <a:spcAft>
                <a:spcPts val="150"/>
              </a:spcAft>
            </a:pPr>
            <a:r>
              <a:rPr lang="fr-FR" sz="800" dirty="0" err="1">
                <a:solidFill>
                  <a:schemeClr val="bg1">
                    <a:lumMod val="50000"/>
                  </a:schemeClr>
                </a:solidFill>
                <a:effectLst/>
                <a:latin typeface="Times New Roman" panose="02020603050405020304" pitchFamily="18" charset="0"/>
                <a:ea typeface="Times New Roman" panose="02020603050405020304" pitchFamily="18" charset="0"/>
              </a:rPr>
              <a:t>Orc</a:t>
            </a:r>
            <a:r>
              <a:rPr lang="fr-FR" sz="800" dirty="0">
                <a:solidFill>
                  <a:schemeClr val="bg1">
                    <a:lumMod val="50000"/>
                  </a:schemeClr>
                </a:solidFill>
                <a:effectLst/>
                <a:latin typeface="Times New Roman" panose="02020603050405020304" pitchFamily="18" charset="0"/>
                <a:ea typeface="Times New Roman" panose="02020603050405020304" pitchFamily="18" charset="0"/>
              </a:rPr>
              <a:t> 2023_08_28</a:t>
            </a:r>
            <a:endParaRPr lang="fr-FR" sz="800" dirty="0">
              <a:effectLst/>
              <a:latin typeface="Times New Roman" panose="02020603050405020304" pitchFamily="18" charset="0"/>
              <a:ea typeface="Times New Roman" panose="02020603050405020304" pitchFamily="18" charset="0"/>
            </a:endParaRPr>
          </a:p>
          <a:p>
            <a:pPr algn="l">
              <a:defRPr/>
            </a:pPr>
            <a:endParaRPr lang="fr-FR" altLang="fr-FR" dirty="0">
              <a:solidFill>
                <a:schemeClr val="bg1">
                  <a:lumMod val="50000"/>
                </a:schemeClr>
              </a:solidFill>
            </a:endParaRPr>
          </a:p>
        </p:txBody>
      </p:sp>
      <p:pic>
        <p:nvPicPr>
          <p:cNvPr id="4" name="Image 3">
            <a:extLst>
              <a:ext uri="{FF2B5EF4-FFF2-40B4-BE49-F238E27FC236}">
                <a16:creationId xmlns:a16="http://schemas.microsoft.com/office/drawing/2014/main" id="{45A82E4E-0220-FB28-9922-3A3CA7BED0A0}"/>
              </a:ext>
            </a:extLst>
          </p:cNvPr>
          <p:cNvPicPr>
            <a:picLocks noChangeAspect="1"/>
          </p:cNvPicPr>
          <p:nvPr userDrawn="1"/>
        </p:nvPicPr>
        <p:blipFill>
          <a:blip r:embed="rId10"/>
          <a:stretch>
            <a:fillRect/>
          </a:stretch>
        </p:blipFill>
        <p:spPr>
          <a:xfrm>
            <a:off x="9678197" y="7168980"/>
            <a:ext cx="892512" cy="305965"/>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49" r:id="rId7"/>
    <p:sldLayoutId id="2147483760" r:id="rId8"/>
  </p:sldLayoutIdLst>
  <p:hf hdr="0" ftr="0" dt="0"/>
  <p:txStyles>
    <p:titleStyle>
      <a:lvl1pPr algn="l" defTabSz="1006475" rtl="0" eaLnBrk="0" fontAlgn="base" hangingPunct="0">
        <a:lnSpc>
          <a:spcPct val="90000"/>
        </a:lnSpc>
        <a:spcBef>
          <a:spcPct val="0"/>
        </a:spcBef>
        <a:spcAft>
          <a:spcPct val="0"/>
        </a:spcAft>
        <a:defRPr sz="4800" b="1" kern="1200">
          <a:solidFill>
            <a:schemeClr val="accent4"/>
          </a:solidFill>
          <a:latin typeface="Champagne &amp; Limousines" panose="020B0502020202020204" pitchFamily="34" charset="0"/>
          <a:ea typeface="Champagne &amp; Limousines" panose="020B0502020202020204" pitchFamily="34" charset="0"/>
          <a:cs typeface="Champagne &amp; Limousines" charset="0"/>
        </a:defRPr>
      </a:lvl1pPr>
      <a:lvl2pPr algn="l" defTabSz="1006475" rtl="0" eaLnBrk="0" fontAlgn="base" hangingPunct="0">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2pPr>
      <a:lvl3pPr algn="l" defTabSz="1006475" rtl="0" eaLnBrk="0" fontAlgn="base" hangingPunct="0">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3pPr>
      <a:lvl4pPr algn="l" defTabSz="1006475" rtl="0" eaLnBrk="0" fontAlgn="base" hangingPunct="0">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4pPr>
      <a:lvl5pPr algn="l" defTabSz="1006475" rtl="0" eaLnBrk="0" fontAlgn="base" hangingPunct="0">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5pPr>
      <a:lvl6pPr marL="457200" algn="l" defTabSz="1006475" rtl="0" fontAlgn="base">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6pPr>
      <a:lvl7pPr marL="914400" algn="l" defTabSz="1006475" rtl="0" fontAlgn="base">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7pPr>
      <a:lvl8pPr marL="1371600" algn="l" defTabSz="1006475" rtl="0" fontAlgn="base">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8pPr>
      <a:lvl9pPr marL="1828800" algn="l" defTabSz="1006475" rtl="0" fontAlgn="base">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9pPr>
    </p:titleStyle>
    <p:bodyStyle>
      <a:lvl1pPr marL="250825" indent="-250825" algn="l" defTabSz="1006475" rtl="0" eaLnBrk="0" fontAlgn="base" hangingPunct="0">
        <a:lnSpc>
          <a:spcPct val="90000"/>
        </a:lnSpc>
        <a:spcBef>
          <a:spcPts val="1100"/>
        </a:spcBef>
        <a:spcAft>
          <a:spcPct val="0"/>
        </a:spcAft>
        <a:buClr>
          <a:srgbClr val="F6A500"/>
        </a:buClr>
        <a:buFont typeface="Wingdings" charset="2"/>
        <a:buChar char="§"/>
        <a:defRPr sz="1600" b="0" i="0" kern="1200">
          <a:solidFill>
            <a:schemeClr val="tx1"/>
          </a:solidFill>
          <a:latin typeface="Garamond" panose="02020404030301010803" pitchFamily="18" charset="0"/>
          <a:ea typeface="ＭＳ Ｐゴシック" panose="020B0600070205080204" pitchFamily="34" charset="-128"/>
          <a:cs typeface="Garamond" panose="02020404030301010803" pitchFamily="18" charset="0"/>
        </a:defRPr>
      </a:lvl1pPr>
      <a:lvl2pPr marL="755650" indent="-250825" algn="l" defTabSz="1006475" rtl="0" eaLnBrk="0" fontAlgn="base" hangingPunct="0">
        <a:lnSpc>
          <a:spcPct val="90000"/>
        </a:lnSpc>
        <a:spcBef>
          <a:spcPts val="550"/>
        </a:spcBef>
        <a:spcAft>
          <a:spcPct val="0"/>
        </a:spcAft>
        <a:buClr>
          <a:schemeClr val="tx1"/>
        </a:buClr>
        <a:buFont typeface="Wingdings" charset="2"/>
        <a:buChar char="§"/>
        <a:defRPr sz="1400" b="0" i="0" kern="1200">
          <a:solidFill>
            <a:schemeClr val="tx1"/>
          </a:solidFill>
          <a:latin typeface="Garamond" panose="02020404030301010803" pitchFamily="18" charset="0"/>
          <a:ea typeface="ＭＳ Ｐゴシック" panose="020B0600070205080204" pitchFamily="34" charset="-128"/>
          <a:cs typeface="Garamond" panose="02020404030301010803" pitchFamily="18" charset="0"/>
        </a:defRPr>
      </a:lvl2pPr>
      <a:lvl3pPr marL="1258888" indent="-250825" algn="l" defTabSz="1006475" rtl="0" eaLnBrk="0" fontAlgn="base" hangingPunct="0">
        <a:lnSpc>
          <a:spcPct val="90000"/>
        </a:lnSpc>
        <a:spcBef>
          <a:spcPts val="550"/>
        </a:spcBef>
        <a:spcAft>
          <a:spcPct val="0"/>
        </a:spcAft>
        <a:buClr>
          <a:srgbClr val="F6A500"/>
        </a:buClr>
        <a:buFont typeface="Arial" charset="0"/>
        <a:buChar char="•"/>
        <a:defRPr sz="1200" b="0" i="0" kern="1200">
          <a:solidFill>
            <a:schemeClr val="tx1"/>
          </a:solidFill>
          <a:latin typeface="Garamond" panose="02020404030301010803" pitchFamily="18" charset="0"/>
          <a:ea typeface="ＭＳ Ｐゴシック" panose="020B0600070205080204" pitchFamily="34" charset="-128"/>
          <a:cs typeface="Garamond" panose="02020404030301010803" pitchFamily="18" charset="0"/>
        </a:defRPr>
      </a:lvl3pPr>
      <a:lvl4pPr marL="1763713" indent="-250825" algn="l" defTabSz="1006475" rtl="0" eaLnBrk="0" fontAlgn="base" hangingPunct="0">
        <a:lnSpc>
          <a:spcPct val="90000"/>
        </a:lnSpc>
        <a:spcBef>
          <a:spcPts val="550"/>
        </a:spcBef>
        <a:spcAft>
          <a:spcPct val="0"/>
        </a:spcAft>
        <a:buClr>
          <a:schemeClr val="tx1"/>
        </a:buClr>
        <a:buFont typeface="Arial" charset="0"/>
        <a:buChar char="•"/>
        <a:defRPr sz="1200" b="0" i="0" kern="1200">
          <a:solidFill>
            <a:schemeClr val="tx1"/>
          </a:solidFill>
          <a:latin typeface="Garamond" panose="02020404030301010803" pitchFamily="18" charset="0"/>
          <a:ea typeface="ＭＳ Ｐゴシック" panose="020B0600070205080204" pitchFamily="34" charset="-128"/>
          <a:cs typeface="Garamond" panose="02020404030301010803" pitchFamily="18" charset="0"/>
        </a:defRPr>
      </a:lvl4pPr>
      <a:lvl5pPr marL="2266950" indent="-250825" algn="l" defTabSz="1006475" rtl="0" eaLnBrk="0" fontAlgn="base" hangingPunct="0">
        <a:lnSpc>
          <a:spcPct val="90000"/>
        </a:lnSpc>
        <a:spcBef>
          <a:spcPts val="550"/>
        </a:spcBef>
        <a:spcAft>
          <a:spcPct val="0"/>
        </a:spcAft>
        <a:buClr>
          <a:srgbClr val="F6A500"/>
        </a:buClr>
        <a:buFont typeface="Wingdings" charset="2"/>
        <a:buChar char="§"/>
        <a:defRPr sz="1200" b="0" i="0" kern="1200">
          <a:solidFill>
            <a:schemeClr val="tx1"/>
          </a:solidFill>
          <a:latin typeface="Garamond" panose="02020404030301010803" pitchFamily="18" charset="0"/>
          <a:ea typeface="ＭＳ Ｐゴシック" panose="020B0600070205080204" pitchFamily="34" charset="-128"/>
          <a:cs typeface="Garamond" panose="02020404030301010803" pitchFamily="18"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35013" y="403225"/>
            <a:ext cx="92217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dirty="0"/>
              <a:t>Cliquez et modifiez le titre</a:t>
            </a:r>
            <a:endParaRPr lang="en-US" altLang="fr-FR" dirty="0"/>
          </a:p>
        </p:txBody>
      </p:sp>
      <p:sp>
        <p:nvSpPr>
          <p:cNvPr id="1027" name="Text Placeholder 2"/>
          <p:cNvSpPr>
            <a:spLocks noGrp="1"/>
          </p:cNvSpPr>
          <p:nvPr>
            <p:ph type="body" idx="1"/>
          </p:nvPr>
        </p:nvSpPr>
        <p:spPr bwMode="auto">
          <a:xfrm>
            <a:off x="735013" y="1665288"/>
            <a:ext cx="9221787"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6" name="Slide Number Placeholder 5"/>
          <p:cNvSpPr>
            <a:spLocks noGrp="1"/>
          </p:cNvSpPr>
          <p:nvPr>
            <p:ph type="sldNum" sz="quarter" idx="4"/>
          </p:nvPr>
        </p:nvSpPr>
        <p:spPr>
          <a:xfrm>
            <a:off x="8592136" y="7108539"/>
            <a:ext cx="766352" cy="40163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b="0" i="0">
                <a:solidFill>
                  <a:srgbClr val="898989"/>
                </a:solidFill>
                <a:latin typeface="Garamond" panose="02020404030301010803" pitchFamily="18" charset="0"/>
                <a:ea typeface="ＭＳ Ｐゴシック" panose="020B0600070205080204" pitchFamily="34" charset="-128"/>
              </a:defRPr>
            </a:lvl1pPr>
          </a:lstStyle>
          <a:p>
            <a:pPr>
              <a:defRPr/>
            </a:pPr>
            <a:fld id="{B363390C-714B-984F-B29B-D8F44A4C3492}" type="slidenum">
              <a:rPr lang="fr-FR" altLang="fr-FR" smtClean="0"/>
              <a:pPr>
                <a:defRPr/>
              </a:pPr>
              <a:t>‹N°›</a:t>
            </a:fld>
            <a:endParaRPr lang="fr-FR" altLang="fr-FR"/>
          </a:p>
        </p:txBody>
      </p:sp>
    </p:spTree>
    <p:extLst>
      <p:ext uri="{BB962C8B-B14F-4D97-AF65-F5344CB8AC3E}">
        <p14:creationId xmlns:p14="http://schemas.microsoft.com/office/powerpoint/2010/main" val="74421132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50" r:id="rId8"/>
  </p:sldLayoutIdLst>
  <p:hf hdr="0" ftr="0" dt="0"/>
  <p:txStyles>
    <p:titleStyle>
      <a:lvl1pPr algn="l" defTabSz="1006475" rtl="0" eaLnBrk="0" fontAlgn="base" hangingPunct="0">
        <a:lnSpc>
          <a:spcPct val="90000"/>
        </a:lnSpc>
        <a:spcBef>
          <a:spcPct val="0"/>
        </a:spcBef>
        <a:spcAft>
          <a:spcPct val="0"/>
        </a:spcAft>
        <a:defRPr sz="4800" b="1" kern="1200">
          <a:solidFill>
            <a:schemeClr val="accent4"/>
          </a:solidFill>
          <a:latin typeface="Champagne &amp; Limousines" panose="020B0502020202020204" pitchFamily="34" charset="0"/>
          <a:ea typeface="Champagne &amp; Limousines" panose="020B0502020202020204" pitchFamily="34" charset="0"/>
          <a:cs typeface="Champagne &amp; Limousines" charset="0"/>
        </a:defRPr>
      </a:lvl1pPr>
      <a:lvl2pPr algn="l" defTabSz="1006475" rtl="0" eaLnBrk="0" fontAlgn="base" hangingPunct="0">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2pPr>
      <a:lvl3pPr algn="l" defTabSz="1006475" rtl="0" eaLnBrk="0" fontAlgn="base" hangingPunct="0">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3pPr>
      <a:lvl4pPr algn="l" defTabSz="1006475" rtl="0" eaLnBrk="0" fontAlgn="base" hangingPunct="0">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4pPr>
      <a:lvl5pPr algn="l" defTabSz="1006475" rtl="0" eaLnBrk="0" fontAlgn="base" hangingPunct="0">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5pPr>
      <a:lvl6pPr marL="457200" algn="l" defTabSz="1006475" rtl="0" fontAlgn="base">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6pPr>
      <a:lvl7pPr marL="914400" algn="l" defTabSz="1006475" rtl="0" fontAlgn="base">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7pPr>
      <a:lvl8pPr marL="1371600" algn="l" defTabSz="1006475" rtl="0" fontAlgn="base">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8pPr>
      <a:lvl9pPr marL="1828800" algn="l" defTabSz="1006475" rtl="0" fontAlgn="base">
        <a:lnSpc>
          <a:spcPct val="90000"/>
        </a:lnSpc>
        <a:spcBef>
          <a:spcPct val="0"/>
        </a:spcBef>
        <a:spcAft>
          <a:spcPct val="0"/>
        </a:spcAft>
        <a:defRPr sz="4800">
          <a:solidFill>
            <a:schemeClr val="tx1"/>
          </a:solidFill>
          <a:latin typeface="Champagne &amp; Limousines" charset="0"/>
          <a:ea typeface="Champagne &amp; Limousines" charset="0"/>
          <a:cs typeface="Champagne &amp; Limousines" charset="0"/>
        </a:defRPr>
      </a:lvl9pPr>
    </p:titleStyle>
    <p:bodyStyle>
      <a:lvl1pPr marL="250825" indent="-250825" algn="l" defTabSz="1006475" rtl="0" eaLnBrk="0" fontAlgn="base" hangingPunct="0">
        <a:lnSpc>
          <a:spcPct val="90000"/>
        </a:lnSpc>
        <a:spcBef>
          <a:spcPts val="1100"/>
        </a:spcBef>
        <a:spcAft>
          <a:spcPct val="0"/>
        </a:spcAft>
        <a:buClr>
          <a:srgbClr val="F6A500"/>
        </a:buClr>
        <a:buFont typeface="Wingdings" charset="2"/>
        <a:buChar char="§"/>
        <a:defRPr sz="1600" b="0" i="0" kern="1200">
          <a:solidFill>
            <a:schemeClr val="tx1"/>
          </a:solidFill>
          <a:latin typeface="Garamond" panose="02020404030301010803" pitchFamily="18" charset="0"/>
          <a:ea typeface="ＭＳ Ｐゴシック" panose="020B0600070205080204" pitchFamily="34" charset="-128"/>
          <a:cs typeface="Garamond" panose="02020404030301010803" pitchFamily="18" charset="0"/>
        </a:defRPr>
      </a:lvl1pPr>
      <a:lvl2pPr marL="755650" indent="-250825" algn="l" defTabSz="1006475" rtl="0" eaLnBrk="0" fontAlgn="base" hangingPunct="0">
        <a:lnSpc>
          <a:spcPct val="90000"/>
        </a:lnSpc>
        <a:spcBef>
          <a:spcPts val="550"/>
        </a:spcBef>
        <a:spcAft>
          <a:spcPct val="0"/>
        </a:spcAft>
        <a:buClr>
          <a:schemeClr val="tx1"/>
        </a:buClr>
        <a:buFont typeface="Wingdings" charset="2"/>
        <a:buChar char="§"/>
        <a:defRPr sz="1400" b="0" i="0" kern="1200">
          <a:solidFill>
            <a:schemeClr val="tx1"/>
          </a:solidFill>
          <a:latin typeface="Garamond" panose="02020404030301010803" pitchFamily="18" charset="0"/>
          <a:ea typeface="ＭＳ Ｐゴシック" panose="020B0600070205080204" pitchFamily="34" charset="-128"/>
          <a:cs typeface="Garamond" panose="02020404030301010803" pitchFamily="18" charset="0"/>
        </a:defRPr>
      </a:lvl2pPr>
      <a:lvl3pPr marL="1258888" indent="-250825" algn="l" defTabSz="1006475" rtl="0" eaLnBrk="0" fontAlgn="base" hangingPunct="0">
        <a:lnSpc>
          <a:spcPct val="90000"/>
        </a:lnSpc>
        <a:spcBef>
          <a:spcPts val="550"/>
        </a:spcBef>
        <a:spcAft>
          <a:spcPct val="0"/>
        </a:spcAft>
        <a:buClr>
          <a:srgbClr val="F6A500"/>
        </a:buClr>
        <a:buFont typeface="Arial" charset="0"/>
        <a:buChar char="•"/>
        <a:defRPr sz="1200" b="0" i="0" kern="1200">
          <a:solidFill>
            <a:schemeClr val="tx1"/>
          </a:solidFill>
          <a:latin typeface="Garamond" panose="02020404030301010803" pitchFamily="18" charset="0"/>
          <a:ea typeface="ＭＳ Ｐゴシック" panose="020B0600070205080204" pitchFamily="34" charset="-128"/>
          <a:cs typeface="Garamond" panose="02020404030301010803" pitchFamily="18" charset="0"/>
        </a:defRPr>
      </a:lvl3pPr>
      <a:lvl4pPr marL="1763713" indent="-250825" algn="l" defTabSz="1006475" rtl="0" eaLnBrk="0" fontAlgn="base" hangingPunct="0">
        <a:lnSpc>
          <a:spcPct val="90000"/>
        </a:lnSpc>
        <a:spcBef>
          <a:spcPts val="550"/>
        </a:spcBef>
        <a:spcAft>
          <a:spcPct val="0"/>
        </a:spcAft>
        <a:buClr>
          <a:schemeClr val="tx1"/>
        </a:buClr>
        <a:buFont typeface="Arial" charset="0"/>
        <a:buChar char="•"/>
        <a:defRPr sz="1200" b="0" i="0" kern="1200">
          <a:solidFill>
            <a:schemeClr val="tx1"/>
          </a:solidFill>
          <a:latin typeface="Garamond" panose="02020404030301010803" pitchFamily="18" charset="0"/>
          <a:ea typeface="ＭＳ Ｐゴシック" panose="020B0600070205080204" pitchFamily="34" charset="-128"/>
          <a:cs typeface="Garamond" panose="02020404030301010803" pitchFamily="18" charset="0"/>
        </a:defRPr>
      </a:lvl4pPr>
      <a:lvl5pPr marL="2266950" indent="-250825" algn="l" defTabSz="1006475" rtl="0" eaLnBrk="0" fontAlgn="base" hangingPunct="0">
        <a:lnSpc>
          <a:spcPct val="90000"/>
        </a:lnSpc>
        <a:spcBef>
          <a:spcPts val="550"/>
        </a:spcBef>
        <a:spcAft>
          <a:spcPct val="0"/>
        </a:spcAft>
        <a:buClr>
          <a:srgbClr val="F6A500"/>
        </a:buClr>
        <a:buFont typeface="Wingdings" charset="2"/>
        <a:buChar char="§"/>
        <a:defRPr sz="1200" b="0" i="0" kern="1200">
          <a:solidFill>
            <a:schemeClr val="tx1"/>
          </a:solidFill>
          <a:latin typeface="Garamond" panose="02020404030301010803" pitchFamily="18" charset="0"/>
          <a:ea typeface="ＭＳ Ｐゴシック" panose="020B0600070205080204" pitchFamily="34" charset="-128"/>
          <a:cs typeface="Garamond" panose="02020404030301010803" pitchFamily="18"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038594" y="2844863"/>
            <a:ext cx="9221689" cy="1869946"/>
          </a:xfrm>
          <a:prstGeom prst="rect">
            <a:avLst/>
          </a:prstGeom>
        </p:spPr>
        <p:txBody>
          <a:bodyPr vert="horz" lIns="91440" tIns="45720" rIns="91440" bIns="45720" rtlCol="0">
            <a:normAutofit/>
          </a:bodyPr>
          <a:lstStyle/>
          <a:p>
            <a:pPr lvl="0"/>
            <a:r>
              <a:rPr lang="fr-FR" dirty="0"/>
              <a:t>Modifier les styles du texte du masque</a:t>
            </a:r>
          </a:p>
          <a:p>
            <a:pPr lvl="1"/>
            <a:endParaRPr lang="fr-FR" dirty="0"/>
          </a:p>
        </p:txBody>
      </p:sp>
      <p:sp>
        <p:nvSpPr>
          <p:cNvPr id="4" name="Espace réservé de la date 3"/>
          <p:cNvSpPr>
            <a:spLocks noGrp="1"/>
          </p:cNvSpPr>
          <p:nvPr>
            <p:ph type="dt" sz="half" idx="2"/>
          </p:nvPr>
        </p:nvSpPr>
        <p:spPr>
          <a:xfrm>
            <a:off x="577423" y="7152074"/>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B24B4A25-3014-49FE-8746-A9A1431B9D8C}" type="datetimeFigureOut">
              <a:rPr lang="fr-FR" smtClean="0"/>
              <a:t>20/02/2024</a:t>
            </a:fld>
            <a:endParaRPr lang="fr-FR"/>
          </a:p>
        </p:txBody>
      </p:sp>
      <p:sp>
        <p:nvSpPr>
          <p:cNvPr id="5" name="Espace réservé du pied de page 4"/>
          <p:cNvSpPr>
            <a:spLocks noGrp="1"/>
          </p:cNvSpPr>
          <p:nvPr>
            <p:ph type="ftr" sz="quarter" idx="3"/>
          </p:nvPr>
        </p:nvSpPr>
        <p:spPr>
          <a:xfrm>
            <a:off x="3352870" y="7157192"/>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274708" y="715719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162CE6F8-C93E-4CB0-BA49-3ED810A765BB}" type="slidenum">
              <a:rPr lang="fr-FR" smtClean="0"/>
              <a:t>‹N°›</a:t>
            </a:fld>
            <a:endParaRPr lang="fr-FR"/>
          </a:p>
        </p:txBody>
      </p:sp>
    </p:spTree>
    <p:extLst>
      <p:ext uri="{BB962C8B-B14F-4D97-AF65-F5344CB8AC3E}">
        <p14:creationId xmlns:p14="http://schemas.microsoft.com/office/powerpoint/2010/main" val="97042720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Lst>
  <p:txStyles>
    <p:titleStyle>
      <a:lvl1pPr algn="l" defTabSz="1007943" rtl="0" eaLnBrk="1" latinLnBrk="0" hangingPunct="1">
        <a:lnSpc>
          <a:spcPct val="90000"/>
        </a:lnSpc>
        <a:spcBef>
          <a:spcPct val="0"/>
        </a:spcBef>
        <a:buNone/>
        <a:defRPr sz="4850" b="0" i="0" kern="1200">
          <a:solidFill>
            <a:srgbClr val="DD0B01"/>
          </a:solidFill>
          <a:latin typeface="Leelawadee UI Semilight" panose="020B0402040204020203" pitchFamily="34" charset="-34"/>
          <a:ea typeface="+mj-ea"/>
          <a:cs typeface="Leelawadee UI Semilight" panose="020B0402040204020203" pitchFamily="34" charset="-34"/>
        </a:defRPr>
      </a:lvl1pPr>
    </p:titleStyle>
    <p:bodyStyle>
      <a:lvl1pPr marL="0" indent="0" algn="l" defTabSz="1007943" rtl="0" eaLnBrk="1" latinLnBrk="0" hangingPunct="1">
        <a:lnSpc>
          <a:spcPct val="90000"/>
        </a:lnSpc>
        <a:spcBef>
          <a:spcPts val="1102"/>
        </a:spcBef>
        <a:buFontTx/>
        <a:buNone/>
        <a:defRPr sz="3086" kern="1200">
          <a:solidFill>
            <a:schemeClr val="tx1">
              <a:lumMod val="75000"/>
              <a:lumOff val="25000"/>
            </a:schemeClr>
          </a:solidFill>
          <a:latin typeface="+mn-lt"/>
          <a:ea typeface="+mn-ea"/>
          <a:cs typeface="+mn-cs"/>
        </a:defRPr>
      </a:lvl1pPr>
      <a:lvl2pPr marL="503972" indent="0" algn="l" defTabSz="1007943" rtl="0" eaLnBrk="1" latinLnBrk="0" hangingPunct="1">
        <a:lnSpc>
          <a:spcPct val="90000"/>
        </a:lnSpc>
        <a:spcBef>
          <a:spcPts val="551"/>
        </a:spcBef>
        <a:buFontTx/>
        <a:buNone/>
        <a:defRPr sz="2646" kern="1200">
          <a:solidFill>
            <a:schemeClr val="tx1">
              <a:lumMod val="75000"/>
              <a:lumOff val="25000"/>
            </a:schemeClr>
          </a:solidFill>
          <a:latin typeface="+mn-lt"/>
          <a:ea typeface="+mn-ea"/>
          <a:cs typeface="+mn-cs"/>
        </a:defRPr>
      </a:lvl2pPr>
      <a:lvl3pPr marL="1007943" indent="0" algn="l" defTabSz="1007943" rtl="0" eaLnBrk="1" latinLnBrk="0" hangingPunct="1">
        <a:lnSpc>
          <a:spcPct val="90000"/>
        </a:lnSpc>
        <a:spcBef>
          <a:spcPts val="551"/>
        </a:spcBef>
        <a:buFontTx/>
        <a:buNone/>
        <a:defRPr sz="2205" kern="1200">
          <a:solidFill>
            <a:schemeClr val="tx1">
              <a:lumMod val="75000"/>
              <a:lumOff val="25000"/>
            </a:schemeClr>
          </a:solidFill>
          <a:latin typeface="+mn-lt"/>
          <a:ea typeface="+mn-ea"/>
          <a:cs typeface="+mn-cs"/>
        </a:defRPr>
      </a:lvl3pPr>
      <a:lvl4pPr marL="1511915" indent="0" algn="l" defTabSz="1007943" rtl="0" eaLnBrk="1" latinLnBrk="0" hangingPunct="1">
        <a:lnSpc>
          <a:spcPct val="90000"/>
        </a:lnSpc>
        <a:spcBef>
          <a:spcPts val="551"/>
        </a:spcBef>
        <a:buFontTx/>
        <a:buNone/>
        <a:defRPr sz="1984" kern="1200">
          <a:solidFill>
            <a:schemeClr val="tx1">
              <a:lumMod val="75000"/>
              <a:lumOff val="25000"/>
            </a:schemeClr>
          </a:solidFill>
          <a:latin typeface="+mn-lt"/>
          <a:ea typeface="+mn-ea"/>
          <a:cs typeface="+mn-cs"/>
        </a:defRPr>
      </a:lvl4pPr>
      <a:lvl5pPr marL="2015886" indent="0" algn="l" defTabSz="1007943" rtl="0" eaLnBrk="1" latinLnBrk="0" hangingPunct="1">
        <a:lnSpc>
          <a:spcPct val="90000"/>
        </a:lnSpc>
        <a:spcBef>
          <a:spcPts val="551"/>
        </a:spcBef>
        <a:buFontTx/>
        <a:buNone/>
        <a:defRPr sz="1984" kern="1200">
          <a:solidFill>
            <a:schemeClr val="tx1">
              <a:lumMod val="75000"/>
              <a:lumOff val="25000"/>
            </a:schemeClr>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fr-FR"/>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hyperlink" Target="https://orcadre.catalogueformpro.com/1/insights/333162/entamer-le-voyage-vers-plus-defficacite-relationnelle-avec-insights-discover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youtu.be/WPb-TEr_KXI"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mailto:Contact@orcadre.fr" TargetMode="External"/><Relationship Id="rId2" Type="http://schemas.openxmlformats.org/officeDocument/2006/relationships/image" Target="../media/image1.tif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Videos/INSIGHT/Vid&#233;o%20Insights%20Discovery%20France.mp4"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hyperlink" Target="https://youtu.be/WPb-TEr_KXI"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D9EC560C-C4C3-4819-9B37-CBAF09E85FE1}"/>
              </a:ext>
            </a:extLst>
          </p:cNvPr>
          <p:cNvSpPr>
            <a:spLocks noGrp="1"/>
          </p:cNvSpPr>
          <p:nvPr>
            <p:ph type="subTitle" idx="1"/>
          </p:nvPr>
        </p:nvSpPr>
        <p:spPr>
          <a:xfrm>
            <a:off x="735061" y="3065966"/>
            <a:ext cx="9221689" cy="2688983"/>
          </a:xfrm>
        </p:spPr>
        <p:txBody>
          <a:bodyPr>
            <a:normAutofit/>
          </a:bodyPr>
          <a:lstStyle/>
          <a:p>
            <a:pPr algn="ctr">
              <a:spcBef>
                <a:spcPts val="75"/>
              </a:spcBef>
              <a:spcAft>
                <a:spcPts val="150"/>
              </a:spcAft>
            </a:pPr>
            <a:r>
              <a:rPr lang="fr-FR" sz="4000" dirty="0">
                <a:solidFill>
                  <a:schemeClr val="tx1"/>
                </a:solidFill>
              </a:rPr>
              <a:t>Développer des relations saines et constructives en équipe </a:t>
            </a:r>
          </a:p>
          <a:p>
            <a:pPr algn="ctr"/>
            <a:r>
              <a:rPr lang="fr-FR" sz="4000" dirty="0">
                <a:solidFill>
                  <a:schemeClr val="tx1"/>
                </a:solidFill>
              </a:rPr>
              <a:t>Entamer le voyage avec Insights Discovery</a:t>
            </a:r>
          </a:p>
        </p:txBody>
      </p:sp>
      <p:pic>
        <p:nvPicPr>
          <p:cNvPr id="3" name="Image 2">
            <a:extLst>
              <a:ext uri="{FF2B5EF4-FFF2-40B4-BE49-F238E27FC236}">
                <a16:creationId xmlns:a16="http://schemas.microsoft.com/office/drawing/2014/main" id="{EACD4F24-D819-4CF4-6DEC-5064E6A65652}"/>
              </a:ext>
            </a:extLst>
          </p:cNvPr>
          <p:cNvPicPr>
            <a:picLocks noChangeAspect="1"/>
          </p:cNvPicPr>
          <p:nvPr/>
        </p:nvPicPr>
        <p:blipFill>
          <a:blip r:embed="rId2"/>
          <a:stretch>
            <a:fillRect/>
          </a:stretch>
        </p:blipFill>
        <p:spPr>
          <a:xfrm>
            <a:off x="310322" y="636385"/>
            <a:ext cx="4135624" cy="1417746"/>
          </a:xfrm>
          <a:prstGeom prst="rect">
            <a:avLst/>
          </a:prstGeom>
        </p:spPr>
      </p:pic>
      <p:pic>
        <p:nvPicPr>
          <p:cNvPr id="4" name="Espace réservé du contenu 6">
            <a:extLst>
              <a:ext uri="{FF2B5EF4-FFF2-40B4-BE49-F238E27FC236}">
                <a16:creationId xmlns:a16="http://schemas.microsoft.com/office/drawing/2014/main" id="{5208F93A-0572-7775-DEA9-B86B9AA6E026}"/>
              </a:ext>
            </a:extLst>
          </p:cNvPr>
          <p:cNvPicPr>
            <a:picLocks noChangeAspect="1"/>
          </p:cNvPicPr>
          <p:nvPr/>
        </p:nvPicPr>
        <p:blipFill>
          <a:blip r:embed="rId3"/>
          <a:stretch>
            <a:fillRect/>
          </a:stretch>
        </p:blipFill>
        <p:spPr>
          <a:xfrm>
            <a:off x="5731787" y="252616"/>
            <a:ext cx="4742016" cy="2228747"/>
          </a:xfrm>
          <a:prstGeom prst="rect">
            <a:avLst/>
          </a:prstGeom>
        </p:spPr>
      </p:pic>
    </p:spTree>
    <p:extLst>
      <p:ext uri="{BB962C8B-B14F-4D97-AF65-F5344CB8AC3E}">
        <p14:creationId xmlns:p14="http://schemas.microsoft.com/office/powerpoint/2010/main" val="3238664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6954BA-6B4B-4BC0-9B18-CAE82D8C54F4}"/>
              </a:ext>
            </a:extLst>
          </p:cNvPr>
          <p:cNvSpPr>
            <a:spLocks noGrp="1"/>
          </p:cNvSpPr>
          <p:nvPr>
            <p:ph type="title"/>
          </p:nvPr>
        </p:nvSpPr>
        <p:spPr>
          <a:xfrm>
            <a:off x="-2455808" y="1429677"/>
            <a:ext cx="9221787" cy="10795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spcBef>
                <a:spcPct val="0"/>
              </a:spcBef>
              <a:spcAft>
                <a:spcPct val="0"/>
              </a:spcAft>
            </a:pPr>
            <a:br>
              <a:rPr lang="fr-FR" sz="2800" dirty="0">
                <a:solidFill>
                  <a:schemeClr val="tx1"/>
                </a:solidFill>
                <a:latin typeface="Segoe Print" panose="02000800000000000000" pitchFamily="2" charset="0"/>
              </a:rPr>
            </a:br>
            <a:r>
              <a:rPr lang="fr-FR" sz="2800" dirty="0">
                <a:solidFill>
                  <a:schemeClr val="tx1"/>
                </a:solidFill>
                <a:latin typeface="Segoe Print" panose="02000800000000000000" pitchFamily="2" charset="0"/>
              </a:rPr>
              <a:t>En savoir plus </a:t>
            </a:r>
            <a:br>
              <a:rPr lang="fr-FR" sz="2800" dirty="0">
                <a:solidFill>
                  <a:schemeClr val="tx1"/>
                </a:solidFill>
                <a:latin typeface="Segoe Print" panose="02000800000000000000" pitchFamily="2" charset="0"/>
              </a:rPr>
            </a:br>
            <a:br>
              <a:rPr lang="fr-FR" sz="2800" dirty="0">
                <a:solidFill>
                  <a:schemeClr val="tx1"/>
                </a:solidFill>
                <a:latin typeface="Segoe Print" panose="02000800000000000000" pitchFamily="2" charset="0"/>
              </a:rPr>
            </a:br>
            <a:r>
              <a:rPr lang="fr-FR" sz="2800" dirty="0">
                <a:solidFill>
                  <a:schemeClr val="tx1"/>
                </a:solidFill>
                <a:latin typeface="Segoe Print" panose="02000800000000000000" pitchFamily="2" charset="0"/>
              </a:rPr>
              <a:t>sur Insights</a:t>
            </a:r>
            <a:br>
              <a:rPr lang="fr-FR" sz="2800" dirty="0">
                <a:solidFill>
                  <a:schemeClr val="tx1"/>
                </a:solidFill>
                <a:latin typeface="Segoe Print" panose="02000800000000000000" pitchFamily="2" charset="0"/>
              </a:rPr>
            </a:br>
            <a:r>
              <a:rPr lang="fr-FR" sz="2800" dirty="0">
                <a:solidFill>
                  <a:schemeClr val="tx1"/>
                </a:solidFill>
                <a:latin typeface="Segoe Print" panose="02000800000000000000" pitchFamily="2" charset="0"/>
              </a:rPr>
              <a:t>Sur OrCadre  </a:t>
            </a:r>
          </a:p>
        </p:txBody>
      </p:sp>
      <p:sp>
        <p:nvSpPr>
          <p:cNvPr id="4" name="Slide Number Placeholder 5">
            <a:extLst>
              <a:ext uri="{FF2B5EF4-FFF2-40B4-BE49-F238E27FC236}">
                <a16:creationId xmlns:a16="http://schemas.microsoft.com/office/drawing/2014/main" id="{987BD295-C84F-5566-E881-B0D559E4EEAC}"/>
              </a:ext>
            </a:extLst>
          </p:cNvPr>
          <p:cNvSpPr txBox="1">
            <a:spLocks/>
          </p:cNvSpPr>
          <p:nvPr/>
        </p:nvSpPr>
        <p:spPr>
          <a:xfrm>
            <a:off x="10308637" y="7158037"/>
            <a:ext cx="766352" cy="401638"/>
          </a:xfrm>
          <a:prstGeom prst="rect">
            <a:avLst/>
          </a:prstGeom>
        </p:spPr>
        <p:txBody>
          <a:bodyPr/>
          <a:lstStyle>
            <a:defPPr>
              <a:defRPr lang="fr-FR"/>
            </a:defPPr>
            <a:lvl1pPr algn="l" rtl="0" eaLnBrk="0" fontAlgn="base" hangingPunct="0">
              <a:spcBef>
                <a:spcPct val="0"/>
              </a:spcBef>
              <a:spcAft>
                <a:spcPct val="0"/>
              </a:spcAft>
              <a:defRPr sz="1050" kern="1200">
                <a:solidFill>
                  <a:schemeClr val="tx1"/>
                </a:solidFill>
                <a:latin typeface="Garamond" panose="02020404030301010803" pitchFamily="18"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68196D-0A1E-FE4D-88D0-C400C484441F}" type="slidenum">
              <a:rPr lang="fr-FR" altLang="fr-FR" smtClean="0"/>
              <a:pPr>
                <a:defRPr/>
              </a:pPr>
              <a:t>10</a:t>
            </a:fld>
            <a:endParaRPr lang="fr-FR" altLang="fr-FR"/>
          </a:p>
        </p:txBody>
      </p:sp>
      <p:pic>
        <p:nvPicPr>
          <p:cNvPr id="3" name="Image 2">
            <a:extLst>
              <a:ext uri="{FF2B5EF4-FFF2-40B4-BE49-F238E27FC236}">
                <a16:creationId xmlns:a16="http://schemas.microsoft.com/office/drawing/2014/main" id="{7180D22D-B7BC-43DA-D500-0DE3196ADE63}"/>
              </a:ext>
            </a:extLst>
          </p:cNvPr>
          <p:cNvPicPr>
            <a:picLocks noChangeAspect="1"/>
          </p:cNvPicPr>
          <p:nvPr/>
        </p:nvPicPr>
        <p:blipFill>
          <a:blip r:embed="rId2"/>
          <a:stretch>
            <a:fillRect/>
          </a:stretch>
        </p:blipFill>
        <p:spPr>
          <a:xfrm>
            <a:off x="261571" y="4017475"/>
            <a:ext cx="3787027" cy="2629881"/>
          </a:xfrm>
          <a:prstGeom prst="rect">
            <a:avLst/>
          </a:prstGeom>
        </p:spPr>
      </p:pic>
      <p:pic>
        <p:nvPicPr>
          <p:cNvPr id="6" name="Image 5">
            <a:extLst>
              <a:ext uri="{FF2B5EF4-FFF2-40B4-BE49-F238E27FC236}">
                <a16:creationId xmlns:a16="http://schemas.microsoft.com/office/drawing/2014/main" id="{5B1B30C7-0E0C-DDC4-0F79-41128EF1E56E}"/>
              </a:ext>
            </a:extLst>
          </p:cNvPr>
          <p:cNvPicPr>
            <a:picLocks noChangeAspect="1"/>
          </p:cNvPicPr>
          <p:nvPr/>
        </p:nvPicPr>
        <p:blipFill>
          <a:blip r:embed="rId3"/>
          <a:stretch>
            <a:fillRect/>
          </a:stretch>
        </p:blipFill>
        <p:spPr>
          <a:xfrm>
            <a:off x="6143259" y="1773513"/>
            <a:ext cx="2571319" cy="2571319"/>
          </a:xfrm>
          <a:prstGeom prst="rect">
            <a:avLst/>
          </a:prstGeom>
        </p:spPr>
      </p:pic>
      <p:sp>
        <p:nvSpPr>
          <p:cNvPr id="8" name="ZoneTexte 7">
            <a:hlinkClick r:id="rId4"/>
            <a:extLst>
              <a:ext uri="{FF2B5EF4-FFF2-40B4-BE49-F238E27FC236}">
                <a16:creationId xmlns:a16="http://schemas.microsoft.com/office/drawing/2014/main" id="{12C6ED7D-57AC-F08B-8888-C58900AC4B0F}"/>
              </a:ext>
            </a:extLst>
          </p:cNvPr>
          <p:cNvSpPr txBox="1"/>
          <p:nvPr/>
        </p:nvSpPr>
        <p:spPr>
          <a:xfrm>
            <a:off x="5930986" y="4758110"/>
            <a:ext cx="2995863" cy="1200329"/>
          </a:xfrm>
          <a:prstGeom prst="rect">
            <a:avLst/>
          </a:prstGeom>
          <a:solidFill>
            <a:srgbClr val="0099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marR="0" lvl="0" algn="l" rtl="0">
              <a:lnSpc>
                <a:spcPct val="100000"/>
              </a:lnSpc>
              <a:spcBef>
                <a:spcPts val="0"/>
              </a:spcBef>
              <a:spcAft>
                <a:spcPts val="0"/>
              </a:spcAft>
              <a:defRPr/>
            </a:defPPr>
            <a:lvl1pPr marR="0" lvl="0" algn="ctr">
              <a:lnSpc>
                <a:spcPct val="100000"/>
              </a:lnSpc>
              <a:spcBef>
                <a:spcPts val="0"/>
              </a:spcBef>
              <a:spcAft>
                <a:spcPts val="0"/>
              </a:spcAft>
              <a:buClr>
                <a:srgbClr val="000000"/>
              </a:buClr>
              <a:buFont typeface="Arial"/>
              <a:defRPr sz="1600" b="0" i="0" u="none" strike="noStrike" cap="none">
                <a:solidFill>
                  <a:schemeClr val="bg1"/>
                </a:solidFill>
                <a:latin typeface="Garamond"/>
                <a:ea typeface="Garamond"/>
                <a:cs typeface="Garamond"/>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2400" dirty="0"/>
              <a:t>En savoir plus </a:t>
            </a:r>
          </a:p>
          <a:p>
            <a:r>
              <a:rPr lang="fr-FR" sz="2400" dirty="0"/>
              <a:t>Sur nos sessions Insights</a:t>
            </a:r>
            <a:r>
              <a:rPr lang="fr-FR" dirty="0"/>
              <a:t>   </a:t>
            </a:r>
          </a:p>
        </p:txBody>
      </p:sp>
    </p:spTree>
    <p:extLst>
      <p:ext uri="{BB962C8B-B14F-4D97-AF65-F5344CB8AC3E}">
        <p14:creationId xmlns:p14="http://schemas.microsoft.com/office/powerpoint/2010/main" val="2812609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C71515B-6A32-42A9-A01F-D76F753F5E22}"/>
              </a:ext>
            </a:extLst>
          </p:cNvPr>
          <p:cNvSpPr>
            <a:spLocks noChangeArrowheads="1"/>
          </p:cNvSpPr>
          <p:nvPr/>
        </p:nvSpPr>
        <p:spPr bwMode="auto">
          <a:xfrm>
            <a:off x="3108579" y="2642269"/>
            <a:ext cx="130633" cy="342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653" tIns="32326" rIns="64653" bIns="32326" numCol="1" anchor="ctr" anchorCtr="0" compatLnSpc="1">
            <a:prstTxWarp prst="textNoShape">
              <a:avLst/>
            </a:prstTxWarp>
            <a:spAutoFit/>
          </a:bodyPr>
          <a:lstStyle/>
          <a:p>
            <a:endParaRPr lang="en-GB"/>
          </a:p>
        </p:txBody>
      </p:sp>
      <p:sp>
        <p:nvSpPr>
          <p:cNvPr id="29" name="Rectangle 28">
            <a:extLst>
              <a:ext uri="{FF2B5EF4-FFF2-40B4-BE49-F238E27FC236}">
                <a16:creationId xmlns:a16="http://schemas.microsoft.com/office/drawing/2014/main" id="{CA648859-4874-464C-94CC-18B4C7A79478}"/>
              </a:ext>
            </a:extLst>
          </p:cNvPr>
          <p:cNvSpPr>
            <a:spLocks noChangeArrowheads="1"/>
          </p:cNvSpPr>
          <p:nvPr/>
        </p:nvSpPr>
        <p:spPr bwMode="auto">
          <a:xfrm>
            <a:off x="3108579" y="2642269"/>
            <a:ext cx="130633" cy="342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653" tIns="32326" rIns="64653" bIns="32326" numCol="1" anchor="ctr" anchorCtr="0" compatLnSpc="1">
            <a:prstTxWarp prst="textNoShape">
              <a:avLst/>
            </a:prstTxWarp>
            <a:spAutoFit/>
          </a:bodyPr>
          <a:lstStyle/>
          <a:p>
            <a:endParaRPr lang="en-GB"/>
          </a:p>
        </p:txBody>
      </p:sp>
      <p:sp>
        <p:nvSpPr>
          <p:cNvPr id="9" name="Rectangle 8">
            <a:extLst>
              <a:ext uri="{FF2B5EF4-FFF2-40B4-BE49-F238E27FC236}">
                <a16:creationId xmlns:a16="http://schemas.microsoft.com/office/drawing/2014/main" id="{9D1DDDF0-E690-4303-8752-D6EED7B2D575}"/>
              </a:ext>
            </a:extLst>
          </p:cNvPr>
          <p:cNvSpPr/>
          <p:nvPr/>
        </p:nvSpPr>
        <p:spPr>
          <a:xfrm>
            <a:off x="435888" y="487089"/>
            <a:ext cx="3522795" cy="1925848"/>
          </a:xfrm>
          <a:prstGeom prst="rect">
            <a:avLst/>
          </a:prstGeom>
        </p:spPr>
        <p:txBody>
          <a:bodyPr wrap="square">
            <a:spAutoFit/>
          </a:bodyPr>
          <a:lstStyle/>
          <a:p>
            <a:pPr>
              <a:lnSpc>
                <a:spcPct val="125000"/>
              </a:lnSpc>
              <a:spcAft>
                <a:spcPts val="0"/>
              </a:spcAft>
            </a:pPr>
            <a:r>
              <a:rPr lang="en-GB" sz="1980" dirty="0">
                <a:solidFill>
                  <a:schemeClr val="accent2"/>
                </a:solidFill>
                <a:latin typeface="+mj-lt"/>
                <a:ea typeface="Times New Roman" panose="02020603050405020304" pitchFamily="18" charset="0"/>
              </a:rPr>
              <a:t>À propos d’Insights Discovery</a:t>
            </a:r>
          </a:p>
          <a:p>
            <a:pPr>
              <a:lnSpc>
                <a:spcPct val="125000"/>
              </a:lnSpc>
              <a:spcAft>
                <a:spcPts val="0"/>
              </a:spcAft>
            </a:pPr>
            <a:r>
              <a:rPr lang="en-GB" sz="849" dirty="0">
                <a:solidFill>
                  <a:schemeClr val="accent2"/>
                </a:solidFill>
                <a:latin typeface="+mj-lt"/>
                <a:ea typeface="Times New Roman" panose="02020603050405020304" pitchFamily="18" charset="0"/>
              </a:rPr>
              <a:t> </a:t>
            </a:r>
          </a:p>
          <a:p>
            <a:pPr>
              <a:lnSpc>
                <a:spcPct val="125000"/>
              </a:lnSpc>
              <a:spcAft>
                <a:spcPts val="0"/>
              </a:spcAft>
            </a:pPr>
            <a:r>
              <a:rPr lang="fr-FR" sz="1131" dirty="0">
                <a:solidFill>
                  <a:schemeClr val="tx1">
                    <a:lumMod val="65000"/>
                    <a:lumOff val="35000"/>
                  </a:schemeClr>
                </a:solidFill>
                <a:latin typeface="+mj-lt"/>
                <a:ea typeface="Times New Roman" panose="02020603050405020304" pitchFamily="18" charset="0"/>
              </a:rPr>
              <a:t>La conscience de soi est le fondement d'un excellent travail d'équipe, d'une meilleure communication, d'une productivité améliorée et d'un leadership véritablement inspirant. Insights peut augmenter le niveau de conscience de soi dans toute votre organisation et vous aider à vous orienter vers un avenir très prospère</a:t>
            </a:r>
            <a:r>
              <a:rPr lang="en-GB" sz="1131" dirty="0">
                <a:solidFill>
                  <a:schemeClr val="tx1">
                    <a:lumMod val="65000"/>
                    <a:lumOff val="35000"/>
                  </a:schemeClr>
                </a:solidFill>
                <a:latin typeface="+mj-lt"/>
                <a:ea typeface="Times New Roman" panose="02020603050405020304" pitchFamily="18" charset="0"/>
              </a:rPr>
              <a:t>.</a:t>
            </a:r>
          </a:p>
        </p:txBody>
      </p:sp>
      <p:pic>
        <p:nvPicPr>
          <p:cNvPr id="7" name="Picture 6" descr="A picture containing drawing&#10;&#10;Description automatically generated">
            <a:extLst>
              <a:ext uri="{FF2B5EF4-FFF2-40B4-BE49-F238E27FC236}">
                <a16:creationId xmlns:a16="http://schemas.microsoft.com/office/drawing/2014/main" id="{42B03B75-E74F-454D-A791-7117A8F05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971" y="5926833"/>
            <a:ext cx="1998710" cy="900827"/>
          </a:xfrm>
          <a:prstGeom prst="rect">
            <a:avLst/>
          </a:prstGeom>
        </p:spPr>
      </p:pic>
      <p:sp>
        <p:nvSpPr>
          <p:cNvPr id="3" name="Footer Placeholder 2">
            <a:extLst>
              <a:ext uri="{FF2B5EF4-FFF2-40B4-BE49-F238E27FC236}">
                <a16:creationId xmlns:a16="http://schemas.microsoft.com/office/drawing/2014/main" id="{E814F2AB-B01A-4115-809D-5F20E3A41E5A}"/>
              </a:ext>
            </a:extLst>
          </p:cNvPr>
          <p:cNvSpPr>
            <a:spLocks noGrp="1"/>
          </p:cNvSpPr>
          <p:nvPr>
            <p:ph type="ftr" sz="quarter" idx="11"/>
          </p:nvPr>
        </p:nvSpPr>
        <p:spPr>
          <a:xfrm>
            <a:off x="2504143" y="9909729"/>
            <a:ext cx="2551390" cy="569240"/>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2</a:t>
            </a:r>
            <a:endParaRPr lang="en-GB" dirty="0"/>
          </a:p>
        </p:txBody>
      </p:sp>
      <p:sp>
        <p:nvSpPr>
          <p:cNvPr id="4" name="Slide Number Placeholder 3">
            <a:extLst>
              <a:ext uri="{FF2B5EF4-FFF2-40B4-BE49-F238E27FC236}">
                <a16:creationId xmlns:a16="http://schemas.microsoft.com/office/drawing/2014/main" id="{AEC36023-75F5-4D09-A9D0-EB533249E787}"/>
              </a:ext>
            </a:extLst>
          </p:cNvPr>
          <p:cNvSpPr>
            <a:spLocks noGrp="1"/>
          </p:cNvSpPr>
          <p:nvPr>
            <p:ph type="sldNum" sz="quarter" idx="12"/>
          </p:nvPr>
        </p:nvSpPr>
        <p:spPr>
          <a:xfrm>
            <a:off x="5339020" y="9909729"/>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www.insights.com</a:t>
            </a:r>
            <a:endParaRPr lang="en-GB" sz="566"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55336F6-B2D6-4192-B754-C8E7650C9422}"/>
              </a:ext>
            </a:extLst>
          </p:cNvPr>
          <p:cNvSpPr/>
          <p:nvPr/>
        </p:nvSpPr>
        <p:spPr>
          <a:xfrm>
            <a:off x="435888" y="2576440"/>
            <a:ext cx="4448346" cy="2615844"/>
          </a:xfrm>
          <a:prstGeom prst="rect">
            <a:avLst/>
          </a:prstGeom>
        </p:spPr>
        <p:txBody>
          <a:bodyPr wrap="square">
            <a:spAutoFit/>
          </a:bodyPr>
          <a:lstStyle/>
          <a:p>
            <a:pPr>
              <a:lnSpc>
                <a:spcPct val="125000"/>
              </a:lnSpc>
              <a:spcAft>
                <a:spcPts val="0"/>
              </a:spcAft>
            </a:pPr>
            <a:r>
              <a:rPr lang="fr-FR" sz="1100" dirty="0">
                <a:solidFill>
                  <a:schemeClr val="tx1">
                    <a:lumMod val="65000"/>
                    <a:lumOff val="35000"/>
                  </a:schemeClr>
                </a:solidFill>
                <a:latin typeface="+mj-lt"/>
                <a:ea typeface="Times New Roman" panose="02020603050405020304" pitchFamily="18" charset="0"/>
              </a:rPr>
              <a:t>Le modèle Insights Discovery est un modèle simple et accessible de quatre couleurs qui, accompagné d'un profil personnel Insights Discovery, aide les individus à mieux se comprendre eux-mêmes et à comprendre les autres et leur permet d’améliorer leur communication, leurs relations et leur performance</a:t>
            </a:r>
            <a:r>
              <a:rPr lang="en-GB" sz="1100" dirty="0">
                <a:solidFill>
                  <a:schemeClr val="tx1">
                    <a:lumMod val="65000"/>
                    <a:lumOff val="35000"/>
                  </a:schemeClr>
                </a:solidFill>
                <a:latin typeface="+mj-lt"/>
                <a:ea typeface="Times New Roman" panose="02020603050405020304" pitchFamily="18" charset="0"/>
              </a:rPr>
              <a:t>.</a:t>
            </a:r>
          </a:p>
          <a:p>
            <a:pPr>
              <a:lnSpc>
                <a:spcPct val="125000"/>
              </a:lnSpc>
              <a:spcAft>
                <a:spcPts val="0"/>
              </a:spcAft>
            </a:pPr>
            <a:endParaRPr lang="en-GB" sz="1100" dirty="0">
              <a:solidFill>
                <a:schemeClr val="tx1">
                  <a:lumMod val="65000"/>
                  <a:lumOff val="35000"/>
                </a:schemeClr>
              </a:solidFill>
              <a:latin typeface="+mj-lt"/>
              <a:ea typeface="Times New Roman" panose="02020603050405020304" pitchFamily="18" charset="0"/>
            </a:endParaRPr>
          </a:p>
          <a:p>
            <a:pPr>
              <a:lnSpc>
                <a:spcPct val="125000"/>
              </a:lnSpc>
              <a:spcAft>
                <a:spcPts val="0"/>
              </a:spcAft>
            </a:pPr>
            <a:r>
              <a:rPr lang="fr-FR" sz="1100" dirty="0">
                <a:solidFill>
                  <a:schemeClr val="tx1">
                    <a:lumMod val="65000"/>
                    <a:lumOff val="35000"/>
                  </a:schemeClr>
                </a:solidFill>
                <a:latin typeface="+mj-lt"/>
                <a:ea typeface="Times New Roman" panose="02020603050405020304" pitchFamily="18" charset="0"/>
              </a:rPr>
              <a:t>Il crée un langage commun au sein des équipes qui permet d'identifier plus facilement les points forts et potentielles faiblesses, afin que les individus et les équipes puissent œuvrer à leur plus haut niveau</a:t>
            </a:r>
            <a:r>
              <a:rPr lang="en-GB" sz="1100" dirty="0">
                <a:solidFill>
                  <a:schemeClr val="tx1">
                    <a:lumMod val="65000"/>
                    <a:lumOff val="35000"/>
                  </a:schemeClr>
                </a:solidFill>
                <a:latin typeface="+mj-lt"/>
                <a:ea typeface="Times New Roman" panose="02020603050405020304" pitchFamily="18" charset="0"/>
              </a:rPr>
              <a:t>.</a:t>
            </a:r>
          </a:p>
          <a:p>
            <a:pPr>
              <a:lnSpc>
                <a:spcPct val="125000"/>
              </a:lnSpc>
              <a:spcAft>
                <a:spcPts val="0"/>
              </a:spcAft>
            </a:pPr>
            <a:endParaRPr lang="en-GB" sz="1100" dirty="0">
              <a:solidFill>
                <a:schemeClr val="tx1">
                  <a:lumMod val="65000"/>
                  <a:lumOff val="35000"/>
                </a:schemeClr>
              </a:solidFill>
              <a:latin typeface="+mj-lt"/>
              <a:ea typeface="Times New Roman" panose="02020603050405020304" pitchFamily="18" charset="0"/>
            </a:endParaRPr>
          </a:p>
          <a:p>
            <a:pPr>
              <a:lnSpc>
                <a:spcPct val="125000"/>
              </a:lnSpc>
              <a:spcAft>
                <a:spcPts val="0"/>
              </a:spcAft>
            </a:pPr>
            <a:r>
              <a:rPr lang="fr-FR" sz="1100" dirty="0">
                <a:solidFill>
                  <a:schemeClr val="tx1">
                    <a:lumMod val="65000"/>
                    <a:lumOff val="35000"/>
                  </a:schemeClr>
                </a:solidFill>
                <a:latin typeface="+mj-lt"/>
                <a:ea typeface="Times New Roman" panose="02020603050405020304" pitchFamily="18" charset="0"/>
              </a:rPr>
              <a:t>Ce modèle est à la base de beaucoup de nos parcours de formation car il invite les individus à réfléchir à leur façon d’agir et de communiquer</a:t>
            </a:r>
            <a:r>
              <a:rPr lang="en-GB" sz="1100" dirty="0">
                <a:solidFill>
                  <a:schemeClr val="tx1">
                    <a:lumMod val="65000"/>
                    <a:lumOff val="35000"/>
                  </a:schemeClr>
                </a:solidFill>
                <a:latin typeface="+mj-lt"/>
                <a:ea typeface="Times New Roman" panose="02020603050405020304" pitchFamily="18" charset="0"/>
              </a:rPr>
              <a:t>.</a:t>
            </a:r>
          </a:p>
        </p:txBody>
      </p:sp>
      <p:sp>
        <p:nvSpPr>
          <p:cNvPr id="14" name="Rectangle 13">
            <a:extLst>
              <a:ext uri="{FF2B5EF4-FFF2-40B4-BE49-F238E27FC236}">
                <a16:creationId xmlns:a16="http://schemas.microsoft.com/office/drawing/2014/main" id="{4B33AC5C-63DF-498B-A970-1FB58CB6565C}"/>
              </a:ext>
            </a:extLst>
          </p:cNvPr>
          <p:cNvSpPr/>
          <p:nvPr/>
        </p:nvSpPr>
        <p:spPr>
          <a:xfrm>
            <a:off x="6159022" y="4943920"/>
            <a:ext cx="4096903" cy="2027595"/>
          </a:xfrm>
          <a:prstGeom prst="rect">
            <a:avLst/>
          </a:prstGeom>
        </p:spPr>
        <p:txBody>
          <a:bodyPr wrap="square">
            <a:spAutoFit/>
          </a:bodyPr>
          <a:lstStyle/>
          <a:p>
            <a:pPr>
              <a:lnSpc>
                <a:spcPct val="125000"/>
              </a:lnSpc>
              <a:spcAft>
                <a:spcPts val="0"/>
              </a:spcAft>
            </a:pPr>
            <a:r>
              <a:rPr lang="fr-FR" sz="1100" dirty="0">
                <a:solidFill>
                  <a:schemeClr val="tx1">
                    <a:lumMod val="65000"/>
                    <a:lumOff val="35000"/>
                  </a:schemeClr>
                </a:solidFill>
                <a:latin typeface="+mj-lt"/>
                <a:ea typeface="Times New Roman" panose="02020603050405020304" pitchFamily="18" charset="0"/>
              </a:rPr>
              <a:t>Chaque personne possède en elle les quatre énergies de couleur mais a une préférence naturelle pour certaines d'entre elles qui influencent ses motivations et son comportement. C'est la combinaison de ces énergies qui crée la personnalité unique de chacun</a:t>
            </a:r>
            <a:r>
              <a:rPr lang="en-GB" sz="1100" dirty="0">
                <a:solidFill>
                  <a:schemeClr val="tx1">
                    <a:lumMod val="65000"/>
                    <a:lumOff val="35000"/>
                  </a:schemeClr>
                </a:solidFill>
                <a:latin typeface="+mj-lt"/>
                <a:ea typeface="Times New Roman" panose="02020603050405020304" pitchFamily="18" charset="0"/>
              </a:rPr>
              <a:t>.</a:t>
            </a:r>
          </a:p>
          <a:p>
            <a:pPr>
              <a:lnSpc>
                <a:spcPct val="125000"/>
              </a:lnSpc>
              <a:spcAft>
                <a:spcPts val="0"/>
              </a:spcAft>
            </a:pPr>
            <a:endParaRPr lang="en-GB" sz="1100" dirty="0">
              <a:solidFill>
                <a:schemeClr val="tx1">
                  <a:lumMod val="65000"/>
                  <a:lumOff val="35000"/>
                </a:schemeClr>
              </a:solidFill>
              <a:latin typeface="+mj-lt"/>
              <a:ea typeface="Times New Roman" panose="02020603050405020304" pitchFamily="18" charset="0"/>
            </a:endParaRPr>
          </a:p>
          <a:p>
            <a:pPr>
              <a:lnSpc>
                <a:spcPct val="125000"/>
              </a:lnSpc>
              <a:spcAft>
                <a:spcPts val="0"/>
              </a:spcAft>
            </a:pPr>
            <a:r>
              <a:rPr lang="fr-FR" sz="1100" dirty="0">
                <a:solidFill>
                  <a:schemeClr val="tx1">
                    <a:lumMod val="65000"/>
                    <a:lumOff val="35000"/>
                  </a:schemeClr>
                </a:solidFill>
                <a:latin typeface="+mj-lt"/>
                <a:ea typeface="Times New Roman" panose="02020603050405020304" pitchFamily="18" charset="0"/>
              </a:rPr>
              <a:t>En comprenant mieux nos propres préférences et celles des autres, nous pouvons prendre des mesures simples et pratiques qui améliorent nos relations quotidiennes. </a:t>
            </a:r>
          </a:p>
        </p:txBody>
      </p:sp>
      <p:pic>
        <p:nvPicPr>
          <p:cNvPr id="15" name="Picture 14">
            <a:extLst>
              <a:ext uri="{FF2B5EF4-FFF2-40B4-BE49-F238E27FC236}">
                <a16:creationId xmlns:a16="http://schemas.microsoft.com/office/drawing/2014/main" id="{8CBC28F0-A378-4021-A9B3-635D18433C5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54980" y="5488286"/>
            <a:ext cx="1642305" cy="1615728"/>
          </a:xfrm>
          <a:prstGeom prst="rect">
            <a:avLst/>
          </a:prstGeom>
        </p:spPr>
      </p:pic>
      <p:sp>
        <p:nvSpPr>
          <p:cNvPr id="20" name="Rectangle: Rounded Corners 1">
            <a:extLst>
              <a:ext uri="{FF2B5EF4-FFF2-40B4-BE49-F238E27FC236}">
                <a16:creationId xmlns:a16="http://schemas.microsoft.com/office/drawing/2014/main" id="{07B78F9D-059C-44DC-941F-72179D3F85F4}"/>
              </a:ext>
            </a:extLst>
          </p:cNvPr>
          <p:cNvSpPr/>
          <p:nvPr/>
        </p:nvSpPr>
        <p:spPr>
          <a:xfrm>
            <a:off x="6319144" y="851348"/>
            <a:ext cx="3131215" cy="900827"/>
          </a:xfrm>
          <a:prstGeom prst="roundRect">
            <a:avLst/>
          </a:prstGeom>
          <a:noFill/>
          <a:ln w="38100">
            <a:solidFill>
              <a:srgbClr val="319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
            <a:extLst>
              <a:ext uri="{FF2B5EF4-FFF2-40B4-BE49-F238E27FC236}">
                <a16:creationId xmlns:a16="http://schemas.microsoft.com/office/drawing/2014/main" id="{CC00BE93-C4ED-48AD-8BD3-8F1E5FFC7D44}"/>
              </a:ext>
            </a:extLst>
          </p:cNvPr>
          <p:cNvSpPr txBox="1"/>
          <p:nvPr/>
        </p:nvSpPr>
        <p:spPr>
          <a:xfrm>
            <a:off x="6399396" y="940872"/>
            <a:ext cx="2970713" cy="614399"/>
          </a:xfrm>
          <a:prstGeom prst="rect">
            <a:avLst/>
          </a:prstGeom>
          <a:noFill/>
        </p:spPr>
        <p:txBody>
          <a:bodyPr wrap="square" rtlCol="0">
            <a:spAutoFit/>
          </a:bodyPr>
          <a:lstStyle/>
          <a:p>
            <a:pPr algn="ctr"/>
            <a:r>
              <a:rPr lang="fr-FR" sz="1131" dirty="0">
                <a:solidFill>
                  <a:srgbClr val="58585A"/>
                </a:solidFill>
              </a:rPr>
              <a:t>Nos roues d'équipe vous donnent une représentation très visuelle des préférences personnelles de votre équipe</a:t>
            </a:r>
            <a:endParaRPr lang="en-GB" sz="1131" dirty="0">
              <a:solidFill>
                <a:srgbClr val="58585A"/>
              </a:solidFill>
            </a:endParaRPr>
          </a:p>
        </p:txBody>
      </p:sp>
      <p:pic>
        <p:nvPicPr>
          <p:cNvPr id="10" name="Image 9">
            <a:hlinkClick r:id="rId4"/>
            <a:extLst>
              <a:ext uri="{FF2B5EF4-FFF2-40B4-BE49-F238E27FC236}">
                <a16:creationId xmlns:a16="http://schemas.microsoft.com/office/drawing/2014/main" id="{BE637715-0219-4FA3-B855-54B69FCEC5CB}"/>
              </a:ext>
            </a:extLst>
          </p:cNvPr>
          <p:cNvPicPr>
            <a:picLocks noChangeAspect="1"/>
          </p:cNvPicPr>
          <p:nvPr/>
        </p:nvPicPr>
        <p:blipFill>
          <a:blip r:embed="rId5"/>
          <a:stretch>
            <a:fillRect/>
          </a:stretch>
        </p:blipFill>
        <p:spPr>
          <a:xfrm>
            <a:off x="3779838" y="598384"/>
            <a:ext cx="654843" cy="416160"/>
          </a:xfrm>
          <a:prstGeom prst="rect">
            <a:avLst/>
          </a:prstGeom>
        </p:spPr>
      </p:pic>
      <p:pic>
        <p:nvPicPr>
          <p:cNvPr id="17" name="Image 16">
            <a:extLst>
              <a:ext uri="{FF2B5EF4-FFF2-40B4-BE49-F238E27FC236}">
                <a16:creationId xmlns:a16="http://schemas.microsoft.com/office/drawing/2014/main" id="{8D8743FD-9C5D-4418-A435-B7577377DA9A}"/>
              </a:ext>
            </a:extLst>
          </p:cNvPr>
          <p:cNvPicPr>
            <a:picLocks noChangeAspect="1"/>
          </p:cNvPicPr>
          <p:nvPr/>
        </p:nvPicPr>
        <p:blipFill>
          <a:blip r:embed="rId6"/>
          <a:stretch>
            <a:fillRect/>
          </a:stretch>
        </p:blipFill>
        <p:spPr>
          <a:xfrm>
            <a:off x="6399396" y="1817031"/>
            <a:ext cx="3131215" cy="3023772"/>
          </a:xfrm>
          <a:prstGeom prst="rect">
            <a:avLst/>
          </a:prstGeom>
        </p:spPr>
      </p:pic>
      <p:sp>
        <p:nvSpPr>
          <p:cNvPr id="2" name="Slide Number Placeholder 5">
            <a:extLst>
              <a:ext uri="{FF2B5EF4-FFF2-40B4-BE49-F238E27FC236}">
                <a16:creationId xmlns:a16="http://schemas.microsoft.com/office/drawing/2014/main" id="{499DE17A-8193-33CB-11C4-9409CD09C47E}"/>
              </a:ext>
            </a:extLst>
          </p:cNvPr>
          <p:cNvSpPr>
            <a:spLocks noGrp="1"/>
          </p:cNvSpPr>
          <p:nvPr>
            <p:ph type="sldNum" sz="quarter" idx="10"/>
          </p:nvPr>
        </p:nvSpPr>
        <p:spPr>
          <a:xfrm>
            <a:off x="9872749" y="7129102"/>
            <a:ext cx="766352" cy="401638"/>
          </a:xfrm>
          <a:prstGeom prst="rect">
            <a:avLst/>
          </a:prstGeom>
        </p:spPr>
        <p:txBody>
          <a:bodyPr/>
          <a:lstStyle>
            <a:lvl1pPr>
              <a:defRPr sz="1050">
                <a:latin typeface="Garamond" panose="02020404030301010803" pitchFamily="18" charset="0"/>
              </a:defRPr>
            </a:lvl1pPr>
          </a:lstStyle>
          <a:p>
            <a:pPr>
              <a:defRPr/>
            </a:pPr>
            <a:fld id="{ED68196D-0A1E-FE4D-88D0-C400C484441F}" type="slidenum">
              <a:rPr lang="fr-FR" altLang="fr-FR" smtClean="0"/>
              <a:pPr>
                <a:defRPr/>
              </a:pPr>
              <a:t>11</a:t>
            </a:fld>
            <a:endParaRPr lang="fr-FR" altLang="fr-FR"/>
          </a:p>
        </p:txBody>
      </p:sp>
    </p:spTree>
    <p:extLst>
      <p:ext uri="{BB962C8B-B14F-4D97-AF65-F5344CB8AC3E}">
        <p14:creationId xmlns:p14="http://schemas.microsoft.com/office/powerpoint/2010/main" val="2190797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16BD38-9932-1245-A45C-6E8D348BE6A0}"/>
              </a:ext>
            </a:extLst>
          </p:cNvPr>
          <p:cNvSpPr>
            <a:spLocks noGrp="1"/>
          </p:cNvSpPr>
          <p:nvPr>
            <p:ph type="title"/>
          </p:nvPr>
        </p:nvSpPr>
        <p:spPr>
          <a:xfrm>
            <a:off x="343133" y="3383471"/>
            <a:ext cx="4481186" cy="1054556"/>
          </a:xfrm>
        </p:spPr>
        <p:txBody>
          <a:bodyPr vert="horz" lIns="91440" tIns="45720" rIns="91440" bIns="45720" numCol="1" rtlCol="0" anchor="ctr" anchorCtr="0" compatLnSpc="1">
            <a:prstTxWarp prst="textNoShape">
              <a:avLst/>
            </a:prstTxWarp>
            <a:normAutofit/>
          </a:bodyPr>
          <a:lstStyle/>
          <a:p>
            <a:pPr>
              <a:spcBef>
                <a:spcPts val="1100"/>
              </a:spcBef>
              <a:buClr>
                <a:srgbClr val="F6A500"/>
              </a:buClr>
              <a:defRPr/>
            </a:pPr>
            <a:r>
              <a:rPr lang="en-US" sz="2800" dirty="0">
                <a:solidFill>
                  <a:schemeClr val="tx1"/>
                </a:solidFill>
                <a:latin typeface="Segoe Print" panose="02000800000000000000" pitchFamily="2" charset="0"/>
                <a:ea typeface="ＭＳ Ｐゴシック" charset="-128"/>
                <a:cs typeface="+mn-cs"/>
              </a:rPr>
              <a:t>Ressources clés</a:t>
            </a:r>
          </a:p>
        </p:txBody>
      </p:sp>
      <p:pic>
        <p:nvPicPr>
          <p:cNvPr id="16" name="Content Placeholder 4">
            <a:extLst>
              <a:ext uri="{FF2B5EF4-FFF2-40B4-BE49-F238E27FC236}">
                <a16:creationId xmlns:a16="http://schemas.microsoft.com/office/drawing/2014/main" id="{9DD7A13F-50D2-E747-8ABF-28389459A96E}"/>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0" y="835143"/>
            <a:ext cx="3456821" cy="2445702"/>
          </a:xfrm>
          <a:prstGeom prst="rect">
            <a:avLst/>
          </a:prstGeom>
          <a:solidFill>
            <a:schemeClr val="bg1"/>
          </a:solidFill>
        </p:spPr>
      </p:pic>
      <p:sp>
        <p:nvSpPr>
          <p:cNvPr id="23" name="Freeform: Shape 22">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71467" y="497192"/>
            <a:ext cx="2024519" cy="3021661"/>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txBody>
          <a:bodyPr/>
          <a:lstStyle/>
          <a:p>
            <a:endParaRPr lang="fr-FR"/>
          </a:p>
        </p:txBody>
      </p:sp>
      <p:pic>
        <p:nvPicPr>
          <p:cNvPr id="3" name="Image 2">
            <a:extLst>
              <a:ext uri="{FF2B5EF4-FFF2-40B4-BE49-F238E27FC236}">
                <a16:creationId xmlns:a16="http://schemas.microsoft.com/office/drawing/2014/main" id="{EA774427-A8E6-1642-A8F9-DB7511E3E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3785" y="1044200"/>
            <a:ext cx="2401296" cy="1698915"/>
          </a:xfrm>
          <a:prstGeom prst="rect">
            <a:avLst/>
          </a:prstGeom>
        </p:spPr>
      </p:pic>
      <p:sp>
        <p:nvSpPr>
          <p:cNvPr id="25" name="Freeform: Shape 24">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302095" y="478404"/>
            <a:ext cx="2024519" cy="122842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txBody>
          <a:bodyPr/>
          <a:lstStyle/>
          <a:p>
            <a:endParaRPr lang="fr-FR"/>
          </a:p>
        </p:txBody>
      </p:sp>
      <p:sp>
        <p:nvSpPr>
          <p:cNvPr id="18" name="ZoneTexte 17">
            <a:extLst>
              <a:ext uri="{FF2B5EF4-FFF2-40B4-BE49-F238E27FC236}">
                <a16:creationId xmlns:a16="http://schemas.microsoft.com/office/drawing/2014/main" id="{B065429B-9B0C-46BD-9359-9118CCDFE56B}"/>
              </a:ext>
            </a:extLst>
          </p:cNvPr>
          <p:cNvSpPr txBox="1"/>
          <p:nvPr/>
        </p:nvSpPr>
        <p:spPr>
          <a:xfrm>
            <a:off x="217246" y="4129551"/>
            <a:ext cx="5797961" cy="2165452"/>
          </a:xfrm>
          <a:prstGeom prst="rect">
            <a:avLst/>
          </a:prstGeom>
        </p:spPr>
        <p:txBody>
          <a:bodyPr vert="horz" lIns="91440" tIns="45720" rIns="91440" bIns="45720" rtlCol="0">
            <a:noAutofit/>
          </a:bodyPr>
          <a:lstStyle/>
          <a:p>
            <a:pPr marL="285750" indent="-228600" algn="just" eaLnBrk="1" hangingPunct="1">
              <a:lnSpc>
                <a:spcPct val="90000"/>
              </a:lnSpc>
              <a:spcAft>
                <a:spcPts val="600"/>
              </a:spcAft>
              <a:buFont typeface="Arial" panose="020B0604020202020204" pitchFamily="34" charset="0"/>
              <a:buChar char="•"/>
            </a:pPr>
            <a:r>
              <a:rPr lang="fr-FR" sz="1400" b="1" dirty="0">
                <a:solidFill>
                  <a:schemeClr val="tx1">
                    <a:lumMod val="65000"/>
                    <a:lumOff val="35000"/>
                  </a:schemeClr>
                </a:solidFill>
                <a:latin typeface="+mn-lt"/>
              </a:rPr>
              <a:t>un profil personnel </a:t>
            </a:r>
            <a:r>
              <a:rPr lang="fr-FR" sz="1400" dirty="0">
                <a:solidFill>
                  <a:schemeClr val="tx1">
                    <a:lumMod val="65000"/>
                    <a:lumOff val="35000"/>
                  </a:schemeClr>
                </a:solidFill>
                <a:latin typeface="+mn-lt"/>
              </a:rPr>
              <a:t>numérique Insights Discovery – un profil personnel détaillé et entièrement personnalisé qui fournit à chacun des informations sur sa méthode de travail, son style de communication, ses valeurs pour l’équipe et ses « points ignorés ». </a:t>
            </a:r>
          </a:p>
          <a:p>
            <a:pPr marL="285750" indent="-228600" algn="just" eaLnBrk="1" hangingPunct="1">
              <a:lnSpc>
                <a:spcPct val="90000"/>
              </a:lnSpc>
              <a:spcAft>
                <a:spcPts val="600"/>
              </a:spcAft>
              <a:buFont typeface="Arial" panose="020B0604020202020204" pitchFamily="34" charset="0"/>
              <a:buChar char="•"/>
            </a:pPr>
            <a:r>
              <a:rPr lang="fr-FR" sz="1400" b="1" dirty="0">
                <a:solidFill>
                  <a:schemeClr val="tx1">
                    <a:lumMod val="65000"/>
                    <a:lumOff val="35000"/>
                  </a:schemeClr>
                </a:solidFill>
                <a:latin typeface="+mn-lt"/>
              </a:rPr>
              <a:t>L’aide-mémoire Stratégies Perspicaces </a:t>
            </a:r>
            <a:r>
              <a:rPr lang="fr-FR" sz="1400" dirty="0">
                <a:solidFill>
                  <a:schemeClr val="tx1">
                    <a:lumMod val="65000"/>
                    <a:lumOff val="35000"/>
                  </a:schemeClr>
                </a:solidFill>
                <a:latin typeface="+mn-lt"/>
              </a:rPr>
              <a:t>– un guide pour comprendre et entrer en contact avec des personnes qui ont des préférences différentes en matière d'énergies de couleurs </a:t>
            </a:r>
          </a:p>
          <a:p>
            <a:pPr marL="285750" indent="-228600" algn="just" eaLnBrk="1" hangingPunct="1">
              <a:lnSpc>
                <a:spcPct val="90000"/>
              </a:lnSpc>
              <a:spcAft>
                <a:spcPts val="600"/>
              </a:spcAft>
              <a:buFont typeface="Arial" panose="020B0604020202020204" pitchFamily="34" charset="0"/>
              <a:buChar char="•"/>
            </a:pPr>
            <a:r>
              <a:rPr lang="fr-FR" sz="1400" b="1" dirty="0">
                <a:solidFill>
                  <a:schemeClr val="tx1">
                    <a:lumMod val="65000"/>
                    <a:lumOff val="35000"/>
                  </a:schemeClr>
                </a:solidFill>
                <a:latin typeface="+mn-lt"/>
              </a:rPr>
              <a:t>Un  guide</a:t>
            </a:r>
            <a:r>
              <a:rPr lang="fr-FR" sz="1400" dirty="0">
                <a:solidFill>
                  <a:schemeClr val="tx1">
                    <a:lumMod val="65000"/>
                    <a:lumOff val="35000"/>
                  </a:schemeClr>
                </a:solidFill>
                <a:latin typeface="+mn-lt"/>
              </a:rPr>
              <a:t> qui contient tous les apprentissages clés auxquels il faut se référer</a:t>
            </a:r>
          </a:p>
          <a:p>
            <a:pPr marL="285750" indent="-228600" algn="just" eaLnBrk="1" hangingPunct="1">
              <a:lnSpc>
                <a:spcPct val="90000"/>
              </a:lnSpc>
              <a:spcAft>
                <a:spcPts val="600"/>
              </a:spcAft>
              <a:buFont typeface="Arial" panose="020B0604020202020204" pitchFamily="34" charset="0"/>
              <a:buChar char="•"/>
            </a:pPr>
            <a:r>
              <a:rPr lang="fr-FR" sz="1400" b="1" dirty="0">
                <a:solidFill>
                  <a:schemeClr val="tx1">
                    <a:lumMod val="65000"/>
                    <a:lumOff val="35000"/>
                  </a:schemeClr>
                </a:solidFill>
                <a:latin typeface="+mn-lt"/>
              </a:rPr>
              <a:t>Outils d’animation ludiques </a:t>
            </a:r>
            <a:r>
              <a:rPr lang="fr-FR" sz="1400" dirty="0">
                <a:solidFill>
                  <a:schemeClr val="tx1">
                    <a:lumMod val="65000"/>
                    <a:lumOff val="35000"/>
                  </a:schemeClr>
                </a:solidFill>
                <a:latin typeface="+mn-lt"/>
              </a:rPr>
              <a:t>utilisés lors de la session (briques, tapis, cartes, casquettes et livrets …) </a:t>
            </a:r>
          </a:p>
        </p:txBody>
      </p:sp>
      <p:sp>
        <p:nvSpPr>
          <p:cNvPr id="27"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433785" y="3217659"/>
            <a:ext cx="2214369" cy="3746761"/>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txBody>
          <a:bodyPr/>
          <a:lstStyle/>
          <a:p>
            <a:endParaRPr lang="fr-FR"/>
          </a:p>
        </p:txBody>
      </p:sp>
      <p:sp>
        <p:nvSpPr>
          <p:cNvPr id="7" name="Slide Number Placeholder 5">
            <a:extLst>
              <a:ext uri="{FF2B5EF4-FFF2-40B4-BE49-F238E27FC236}">
                <a16:creationId xmlns:a16="http://schemas.microsoft.com/office/drawing/2014/main" id="{E3045659-2C1B-6569-680A-094BC888B752}"/>
              </a:ext>
            </a:extLst>
          </p:cNvPr>
          <p:cNvSpPr>
            <a:spLocks noGrp="1"/>
          </p:cNvSpPr>
          <p:nvPr>
            <p:ph type="sldNum" sz="quarter" idx="10"/>
          </p:nvPr>
        </p:nvSpPr>
        <p:spPr>
          <a:xfrm>
            <a:off x="5109841" y="7358856"/>
            <a:ext cx="766352" cy="401638"/>
          </a:xfrm>
          <a:prstGeom prst="rect">
            <a:avLst/>
          </a:prstGeom>
        </p:spPr>
        <p:txBody>
          <a:bodyPr/>
          <a:lstStyle>
            <a:lvl1pPr>
              <a:defRPr sz="1050">
                <a:latin typeface="Garamond" panose="02020404030301010803" pitchFamily="18" charset="0"/>
              </a:defRPr>
            </a:lvl1pPr>
          </a:lstStyle>
          <a:p>
            <a:pPr>
              <a:defRPr/>
            </a:pPr>
            <a:fld id="{ED68196D-0A1E-FE4D-88D0-C400C484441F}" type="slidenum">
              <a:rPr lang="fr-FR" altLang="fr-FR" smtClean="0"/>
              <a:pPr>
                <a:defRPr/>
              </a:pPr>
              <a:t>12</a:t>
            </a:fld>
            <a:endParaRPr lang="fr-FR" altLang="fr-FR"/>
          </a:p>
        </p:txBody>
      </p:sp>
      <p:pic>
        <p:nvPicPr>
          <p:cNvPr id="9" name="Image 8" descr="Une image contenant texte, intérieur, différent&#10;&#10;Description générée automatiquement">
            <a:extLst>
              <a:ext uri="{FF2B5EF4-FFF2-40B4-BE49-F238E27FC236}">
                <a16:creationId xmlns:a16="http://schemas.microsoft.com/office/drawing/2014/main" id="{B8BAECB4-4856-3B21-7BBE-C4DEE8EAD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1746" y="543844"/>
            <a:ext cx="2886279" cy="2886279"/>
          </a:xfrm>
          <a:prstGeom prst="rect">
            <a:avLst/>
          </a:prstGeom>
        </p:spPr>
      </p:pic>
      <p:pic>
        <p:nvPicPr>
          <p:cNvPr id="5" name="Picture 3">
            <a:extLst>
              <a:ext uri="{FF2B5EF4-FFF2-40B4-BE49-F238E27FC236}">
                <a16:creationId xmlns:a16="http://schemas.microsoft.com/office/drawing/2014/main" id="{C800E0A3-CC20-9727-2101-1CF31EFAEF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128669" y="3676314"/>
            <a:ext cx="1565456" cy="106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a:extLst>
              <a:ext uri="{FF2B5EF4-FFF2-40B4-BE49-F238E27FC236}">
                <a16:creationId xmlns:a16="http://schemas.microsoft.com/office/drawing/2014/main" id="{D9FF9CC4-2E38-EBF4-9834-B7C3BBA510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441650" y="3192505"/>
            <a:ext cx="1514304" cy="101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9A60DA86-0A99-0C10-1681-87AD6E461860}"/>
              </a:ext>
            </a:extLst>
          </p:cNvPr>
          <p:cNvPicPr>
            <a:picLocks noChangeAspect="1" noChangeArrowheads="1"/>
          </p:cNvPicPr>
          <p:nvPr/>
        </p:nvPicPr>
        <p:blipFill>
          <a:blip r:embed="rId8" cstate="print"/>
          <a:srcRect/>
          <a:stretch>
            <a:fillRect/>
          </a:stretch>
        </p:blipFill>
        <p:spPr bwMode="auto">
          <a:xfrm rot="20892060">
            <a:off x="7941993" y="4755591"/>
            <a:ext cx="803710" cy="1089433"/>
          </a:xfrm>
          <a:prstGeom prst="rect">
            <a:avLst/>
          </a:prstGeom>
          <a:noFill/>
          <a:ln w="9525">
            <a:noFill/>
            <a:miter lim="800000"/>
            <a:headEnd/>
            <a:tailEnd/>
          </a:ln>
        </p:spPr>
      </p:pic>
      <p:grpSp>
        <p:nvGrpSpPr>
          <p:cNvPr id="10" name="Group 6">
            <a:extLst>
              <a:ext uri="{FF2B5EF4-FFF2-40B4-BE49-F238E27FC236}">
                <a16:creationId xmlns:a16="http://schemas.microsoft.com/office/drawing/2014/main" id="{D29BF540-97C6-74D1-913E-6FB7CB393D3F}"/>
              </a:ext>
            </a:extLst>
          </p:cNvPr>
          <p:cNvGrpSpPr>
            <a:grpSpLocks/>
          </p:cNvGrpSpPr>
          <p:nvPr/>
        </p:nvGrpSpPr>
        <p:grpSpPr bwMode="auto">
          <a:xfrm>
            <a:off x="9064904" y="5478718"/>
            <a:ext cx="1427149" cy="816285"/>
            <a:chOff x="1404492" y="469976"/>
            <a:chExt cx="5961143" cy="3675670"/>
          </a:xfrm>
        </p:grpSpPr>
        <p:pic>
          <p:nvPicPr>
            <p:cNvPr id="11" name="Picture 5">
              <a:extLst>
                <a:ext uri="{FF2B5EF4-FFF2-40B4-BE49-F238E27FC236}">
                  <a16:creationId xmlns:a16="http://schemas.microsoft.com/office/drawing/2014/main" id="{C2EBA04A-A48A-6AEA-6CE8-6F10595EBF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0885364">
              <a:off x="1404492" y="484415"/>
              <a:ext cx="2507319" cy="3545295"/>
            </a:xfrm>
            <a:prstGeom prst="rect">
              <a:avLst/>
            </a:prstGeom>
            <a:noFill/>
            <a:ln w="6350">
              <a:solidFill>
                <a:schemeClr val="bg1">
                  <a:lumMod val="95000"/>
                </a:schemeClr>
              </a:solidFill>
              <a:miter lim="800000"/>
              <a:headEnd/>
              <a:tailEnd/>
            </a:ln>
            <a:effectLst>
              <a:outerShdw blurRad="50800" dist="38100" dir="2700000" algn="tl" rotWithShape="0">
                <a:prstClr val="black">
                  <a:alpha val="40000"/>
                </a:prstClr>
              </a:outerShdw>
            </a:effectLst>
          </p:spPr>
        </p:pic>
        <p:pic>
          <p:nvPicPr>
            <p:cNvPr id="12" name="Picture 6">
              <a:extLst>
                <a:ext uri="{FF2B5EF4-FFF2-40B4-BE49-F238E27FC236}">
                  <a16:creationId xmlns:a16="http://schemas.microsoft.com/office/drawing/2014/main" id="{FDB1A6C4-379E-11E8-7164-6BEAD1FAF84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rot="874265">
              <a:off x="4858316" y="600351"/>
              <a:ext cx="2507319" cy="3545295"/>
            </a:xfrm>
            <a:prstGeom prst="rect">
              <a:avLst/>
            </a:prstGeom>
            <a:noFill/>
            <a:ln w="6350">
              <a:solidFill>
                <a:schemeClr val="bg1">
                  <a:lumMod val="95000"/>
                </a:schemeClr>
              </a:solidFill>
              <a:miter lim="800000"/>
              <a:headEnd/>
              <a:tailEnd/>
            </a:ln>
            <a:effectLst>
              <a:outerShdw blurRad="50800" dist="38100" dir="2700000" algn="tl" rotWithShape="0">
                <a:prstClr val="black">
                  <a:alpha val="40000"/>
                </a:prstClr>
              </a:outerShdw>
            </a:effectLst>
          </p:spPr>
        </p:pic>
        <p:pic>
          <p:nvPicPr>
            <p:cNvPr id="13" name="Picture 4">
              <a:extLst>
                <a:ext uri="{FF2B5EF4-FFF2-40B4-BE49-F238E27FC236}">
                  <a16:creationId xmlns:a16="http://schemas.microsoft.com/office/drawing/2014/main" id="{69279D39-9BF1-8150-F392-801CB454245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3033484" y="469976"/>
              <a:ext cx="2685455" cy="3574171"/>
            </a:xfrm>
            <a:prstGeom prst="rect">
              <a:avLst/>
            </a:prstGeom>
            <a:noFill/>
            <a:ln w="6350">
              <a:solidFill>
                <a:schemeClr val="bg1">
                  <a:lumMod val="95000"/>
                </a:schemeClr>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5076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8A1C265-C483-5865-640E-E9038116344E}"/>
              </a:ext>
            </a:extLst>
          </p:cNvPr>
          <p:cNvSpPr>
            <a:spLocks noGrp="1"/>
          </p:cNvSpPr>
          <p:nvPr>
            <p:ph type="sldNum" sz="quarter" idx="12"/>
          </p:nvPr>
        </p:nvSpPr>
        <p:spPr/>
        <p:txBody>
          <a:bodyPr/>
          <a:lstStyle/>
          <a:p>
            <a:endParaRPr lang="en-US" dirty="0"/>
          </a:p>
        </p:txBody>
      </p:sp>
      <p:pic>
        <p:nvPicPr>
          <p:cNvPr id="4" name="Image 3">
            <a:extLst>
              <a:ext uri="{FF2B5EF4-FFF2-40B4-BE49-F238E27FC236}">
                <a16:creationId xmlns:a16="http://schemas.microsoft.com/office/drawing/2014/main" id="{31B12DF2-2EAD-2F90-2949-48006E168641}"/>
              </a:ext>
            </a:extLst>
          </p:cNvPr>
          <p:cNvPicPr>
            <a:picLocks noChangeAspect="1"/>
          </p:cNvPicPr>
          <p:nvPr/>
        </p:nvPicPr>
        <p:blipFill>
          <a:blip r:embed="rId2"/>
          <a:stretch>
            <a:fillRect/>
          </a:stretch>
        </p:blipFill>
        <p:spPr>
          <a:xfrm>
            <a:off x="3017897" y="2362091"/>
            <a:ext cx="4135624" cy="1417746"/>
          </a:xfrm>
          <a:prstGeom prst="rect">
            <a:avLst/>
          </a:prstGeom>
        </p:spPr>
      </p:pic>
      <p:sp>
        <p:nvSpPr>
          <p:cNvPr id="5" name="ZoneTexte 4">
            <a:extLst>
              <a:ext uri="{FF2B5EF4-FFF2-40B4-BE49-F238E27FC236}">
                <a16:creationId xmlns:a16="http://schemas.microsoft.com/office/drawing/2014/main" id="{8CFED5F6-7B60-9A58-C02D-59843B003C05}"/>
              </a:ext>
            </a:extLst>
          </p:cNvPr>
          <p:cNvSpPr txBox="1"/>
          <p:nvPr/>
        </p:nvSpPr>
        <p:spPr>
          <a:xfrm>
            <a:off x="3380540" y="4156364"/>
            <a:ext cx="3930732" cy="376527"/>
          </a:xfrm>
          <a:prstGeom prst="rect">
            <a:avLst/>
          </a:prstGeom>
          <a:noFill/>
        </p:spPr>
        <p:txBody>
          <a:bodyPr wrap="square" rtlCol="0">
            <a:spAutoFit/>
          </a:bodyPr>
          <a:lstStyle/>
          <a:p>
            <a:pPr algn="ctr"/>
            <a:r>
              <a:rPr lang="fr-FR" dirty="0">
                <a:solidFill>
                  <a:schemeClr val="tx1">
                    <a:lumMod val="50000"/>
                    <a:lumOff val="50000"/>
                  </a:schemeClr>
                </a:solidFill>
                <a:hlinkClick r:id="rId3">
                  <a:extLst>
                    <a:ext uri="{A12FA001-AC4F-418D-AE19-62706E023703}">
                      <ahyp:hlinkClr xmlns:ahyp="http://schemas.microsoft.com/office/drawing/2018/hyperlinkcolor" val="tx"/>
                    </a:ext>
                  </a:extLst>
                </a:hlinkClick>
              </a:rPr>
              <a:t>Contact@orcadre.fr</a:t>
            </a:r>
            <a:r>
              <a:rPr lang="fr-FR" dirty="0">
                <a:solidFill>
                  <a:schemeClr val="tx1">
                    <a:lumMod val="50000"/>
                    <a:lumOff val="50000"/>
                  </a:schemeClr>
                </a:solidFill>
              </a:rPr>
              <a:t> </a:t>
            </a:r>
          </a:p>
        </p:txBody>
      </p:sp>
    </p:spTree>
    <p:extLst>
      <p:ext uri="{BB962C8B-B14F-4D97-AF65-F5344CB8AC3E}">
        <p14:creationId xmlns:p14="http://schemas.microsoft.com/office/powerpoint/2010/main" val="4231461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41016" y="1569929"/>
            <a:ext cx="6179168" cy="1095891"/>
          </a:xfrm>
        </p:spPr>
        <p:txBody>
          <a:bodyPr>
            <a:normAutofit/>
          </a:bodyPr>
          <a:lstStyle/>
          <a:p>
            <a:pPr>
              <a:defRPr b="0" i="0"/>
            </a:pPr>
            <a:r>
              <a:rPr lang="fr-FR" sz="4244" dirty="0">
                <a:latin typeface="Garamond" panose="02020404030301010803" pitchFamily="18" charset="0"/>
              </a:rPr>
              <a:t>La finalité d’Insights</a:t>
            </a:r>
          </a:p>
        </p:txBody>
      </p:sp>
      <p:sp>
        <p:nvSpPr>
          <p:cNvPr id="6" name="Content Placeholder 5"/>
          <p:cNvSpPr>
            <a:spLocks noGrp="1"/>
          </p:cNvSpPr>
          <p:nvPr>
            <p:ph idx="1"/>
          </p:nvPr>
        </p:nvSpPr>
        <p:spPr>
          <a:xfrm>
            <a:off x="510511" y="1569929"/>
            <a:ext cx="6346609" cy="4897452"/>
          </a:xfrm>
        </p:spPr>
        <p:txBody>
          <a:bodyPr anchor="ctr">
            <a:normAutofit/>
          </a:bodyPr>
          <a:lstStyle/>
          <a:p>
            <a:pPr algn="ctr">
              <a:buClr>
                <a:srgbClr val="009EE0"/>
              </a:buClr>
              <a:defRPr b="0" i="0"/>
            </a:pPr>
            <a:r>
              <a:rPr lang="fr-FR" sz="3200" dirty="0">
                <a:latin typeface="Garamond" panose="02020404030301010803" pitchFamily="18" charset="0"/>
              </a:rPr>
              <a:t>Créer un monde où les </a:t>
            </a:r>
            <a:r>
              <a:rPr lang="fr-FR" sz="3200" dirty="0">
                <a:solidFill>
                  <a:srgbClr val="00B050"/>
                </a:solidFill>
                <a:latin typeface="Garamond" panose="02020404030301010803" pitchFamily="18" charset="0"/>
              </a:rPr>
              <a:t>individus</a:t>
            </a:r>
            <a:r>
              <a:rPr lang="fr-FR" sz="3200" dirty="0">
                <a:latin typeface="Garamond" panose="02020404030301010803" pitchFamily="18" charset="0"/>
              </a:rPr>
              <a:t> ont une meilleure </a:t>
            </a:r>
            <a:r>
              <a:rPr lang="fr-FR" sz="3200" dirty="0">
                <a:solidFill>
                  <a:srgbClr val="0070C0"/>
                </a:solidFill>
                <a:latin typeface="Garamond" panose="02020404030301010803" pitchFamily="18" charset="0"/>
              </a:rPr>
              <a:t>connaissance d’eux-mêmes </a:t>
            </a:r>
            <a:r>
              <a:rPr lang="fr-FR" sz="3200" dirty="0">
                <a:latin typeface="Garamond" panose="02020404030301010803" pitchFamily="18" charset="0"/>
              </a:rPr>
              <a:t>et des autres, et sont </a:t>
            </a:r>
            <a:r>
              <a:rPr lang="fr-FR" sz="3200" dirty="0">
                <a:solidFill>
                  <a:srgbClr val="FF0000"/>
                </a:solidFill>
                <a:latin typeface="Garamond" panose="02020404030301010803" pitchFamily="18" charset="0"/>
              </a:rPr>
              <a:t>motivés</a:t>
            </a:r>
            <a:r>
              <a:rPr lang="fr-FR" sz="3200" dirty="0">
                <a:latin typeface="Garamond" panose="02020404030301010803" pitchFamily="18" charset="0"/>
              </a:rPr>
              <a:t> pour </a:t>
            </a:r>
            <a:r>
              <a:rPr lang="fr-FR" sz="3200" dirty="0">
                <a:solidFill>
                  <a:srgbClr val="0070C0"/>
                </a:solidFill>
                <a:latin typeface="Garamond" panose="02020404030301010803" pitchFamily="18" charset="0"/>
              </a:rPr>
              <a:t>faire une différence</a:t>
            </a:r>
            <a:r>
              <a:rPr lang="fr-FR" sz="3200" dirty="0">
                <a:latin typeface="Garamond" panose="02020404030301010803" pitchFamily="18" charset="0"/>
              </a:rPr>
              <a:t> </a:t>
            </a:r>
            <a:r>
              <a:rPr lang="fr-FR" sz="3200" dirty="0">
                <a:solidFill>
                  <a:srgbClr val="F6A500"/>
                </a:solidFill>
                <a:latin typeface="Garamond" panose="02020404030301010803" pitchFamily="18" charset="0"/>
              </a:rPr>
              <a:t>positive</a:t>
            </a:r>
            <a:r>
              <a:rPr lang="fr-FR" sz="3200" dirty="0">
                <a:latin typeface="Garamond" panose="02020404030301010803" pitchFamily="18" charset="0"/>
              </a:rPr>
              <a:t>, dans tout </a:t>
            </a:r>
            <a:r>
              <a:rPr lang="fr-FR" sz="3200" dirty="0">
                <a:solidFill>
                  <a:srgbClr val="FF0000"/>
                </a:solidFill>
                <a:latin typeface="Garamond" panose="02020404030301010803" pitchFamily="18" charset="0"/>
              </a:rPr>
              <a:t>ce qu’ils entreprennent.</a:t>
            </a:r>
          </a:p>
        </p:txBody>
      </p:sp>
      <p:pic>
        <p:nvPicPr>
          <p:cNvPr id="2" name="Image 1">
            <a:hlinkClick r:id="rId3" action="ppaction://hlinkfile"/>
            <a:extLst>
              <a:ext uri="{FF2B5EF4-FFF2-40B4-BE49-F238E27FC236}">
                <a16:creationId xmlns:a16="http://schemas.microsoft.com/office/drawing/2014/main" id="{072821B7-F3FB-4E36-B551-F366B5B81E66}"/>
              </a:ext>
            </a:extLst>
          </p:cNvPr>
          <p:cNvPicPr>
            <a:picLocks noChangeAspect="1"/>
          </p:cNvPicPr>
          <p:nvPr/>
        </p:nvPicPr>
        <p:blipFill>
          <a:blip r:embed="rId4"/>
          <a:stretch>
            <a:fillRect/>
          </a:stretch>
        </p:blipFill>
        <p:spPr>
          <a:xfrm>
            <a:off x="7875361" y="2750706"/>
            <a:ext cx="1800234" cy="1905012"/>
          </a:xfrm>
          <a:prstGeom prst="rect">
            <a:avLst/>
          </a:prstGeom>
        </p:spPr>
      </p:pic>
      <p:sp>
        <p:nvSpPr>
          <p:cNvPr id="7" name="ZoneTexte 6">
            <a:extLst>
              <a:ext uri="{FF2B5EF4-FFF2-40B4-BE49-F238E27FC236}">
                <a16:creationId xmlns:a16="http://schemas.microsoft.com/office/drawing/2014/main" id="{DF8F8012-8F52-4385-829F-70CD92443403}"/>
              </a:ext>
            </a:extLst>
          </p:cNvPr>
          <p:cNvSpPr txBox="1"/>
          <p:nvPr/>
        </p:nvSpPr>
        <p:spPr>
          <a:xfrm>
            <a:off x="7693124" y="4934257"/>
            <a:ext cx="2488178" cy="397673"/>
          </a:xfrm>
          <a:prstGeom prst="rect">
            <a:avLst/>
          </a:prstGeom>
          <a:noFill/>
        </p:spPr>
        <p:txBody>
          <a:bodyPr wrap="square">
            <a:spAutoFit/>
          </a:bodyPr>
          <a:lstStyle/>
          <a:p>
            <a:pPr defTabSz="1007943" eaLnBrk="1" hangingPunct="1"/>
            <a:r>
              <a:rPr lang="fr-FR" sz="1984" b="1" dirty="0">
                <a:solidFill>
                  <a:prstClr val="black"/>
                </a:solidFill>
                <a:latin typeface="Garamond" panose="02020404030301010803" pitchFamily="18" charset="0"/>
                <a:ea typeface="+mn-ea"/>
                <a:hlinkClick r:id="rId5"/>
              </a:rPr>
              <a:t>Découvrir en image </a:t>
            </a:r>
            <a:endParaRPr lang="fr-FR" sz="1984" dirty="0">
              <a:solidFill>
                <a:prstClr val="black"/>
              </a:solidFill>
              <a:ea typeface="+mn-ea"/>
            </a:endParaRPr>
          </a:p>
        </p:txBody>
      </p:sp>
    </p:spTree>
    <p:extLst>
      <p:ext uri="{BB962C8B-B14F-4D97-AF65-F5344CB8AC3E}">
        <p14:creationId xmlns:p14="http://schemas.microsoft.com/office/powerpoint/2010/main" val="2313674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Une image contenant extérieur, montagne, roche, ciel&#10;&#10;Description générée automatiquement">
            <a:extLst>
              <a:ext uri="{FF2B5EF4-FFF2-40B4-BE49-F238E27FC236}">
                <a16:creationId xmlns:a16="http://schemas.microsoft.com/office/drawing/2014/main" id="{50574306-57C9-7849-A286-0BE23680DF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61"/>
          <a:stretch/>
        </p:blipFill>
        <p:spPr>
          <a:xfrm>
            <a:off x="21" y="10"/>
            <a:ext cx="10691792" cy="7559665"/>
          </a:xfrm>
          <a:prstGeom prst="rect">
            <a:avLst/>
          </a:prstGeom>
        </p:spPr>
      </p:pic>
      <p:sp>
        <p:nvSpPr>
          <p:cNvPr id="2" name="Titre 1">
            <a:extLst>
              <a:ext uri="{FF2B5EF4-FFF2-40B4-BE49-F238E27FC236}">
                <a16:creationId xmlns:a16="http://schemas.microsoft.com/office/drawing/2014/main" id="{19D4ED48-15ED-6646-9EE8-ED3C7E789C31}"/>
              </a:ext>
            </a:extLst>
          </p:cNvPr>
          <p:cNvSpPr>
            <a:spLocks noGrp="1"/>
          </p:cNvSpPr>
          <p:nvPr>
            <p:ph type="title"/>
          </p:nvPr>
        </p:nvSpPr>
        <p:spPr>
          <a:xfrm>
            <a:off x="203200" y="6060110"/>
            <a:ext cx="10288139" cy="1404857"/>
          </a:xfrm>
          <a:solidFill>
            <a:schemeClr val="bg1"/>
          </a:solidFill>
        </p:spPr>
        <p:txBody>
          <a:bodyPr vert="horz" lIns="91440" tIns="45720" rIns="91440" bIns="45720" rtlCol="0" anchor="ctr">
            <a:noAutofit/>
          </a:bodyPr>
          <a:lstStyle/>
          <a:p>
            <a:pPr algn="ctr">
              <a:lnSpc>
                <a:spcPct val="125000"/>
              </a:lnSpc>
              <a:spcBef>
                <a:spcPts val="424"/>
              </a:spcBef>
              <a:spcAft>
                <a:spcPts val="0"/>
              </a:spcAft>
            </a:pPr>
            <a:r>
              <a:rPr lang="fr-FR" sz="1600" b="0" dirty="0">
                <a:solidFill>
                  <a:srgbClr val="58585A"/>
                </a:solidFill>
                <a:latin typeface="Segoe Print" panose="02000800000000000000" pitchFamily="2" charset="0"/>
              </a:rPr>
              <a:t>Un voyage vers la </a:t>
            </a:r>
            <a:r>
              <a:rPr lang="fr-FR" sz="1600" b="0" dirty="0">
                <a:latin typeface="Segoe Print" panose="02000800000000000000" pitchFamily="2" charset="0"/>
              </a:rPr>
              <a:t>découverte de soi, </a:t>
            </a:r>
            <a:r>
              <a:rPr lang="fr-FR" sz="1600" b="0" dirty="0">
                <a:solidFill>
                  <a:schemeClr val="accent1"/>
                </a:solidFill>
                <a:latin typeface="Segoe Print" panose="02000800000000000000" pitchFamily="2" charset="0"/>
              </a:rPr>
              <a:t>la compréhension des autres</a:t>
            </a:r>
            <a:br>
              <a:rPr lang="fr-FR" sz="1600" b="0" dirty="0">
                <a:solidFill>
                  <a:schemeClr val="accent1"/>
                </a:solidFill>
                <a:latin typeface="Segoe Print" panose="02000800000000000000" pitchFamily="2" charset="0"/>
              </a:rPr>
            </a:br>
            <a:r>
              <a:rPr lang="fr-FR" sz="1600" b="0" dirty="0">
                <a:solidFill>
                  <a:srgbClr val="FFC000"/>
                </a:solidFill>
                <a:latin typeface="Segoe Print" panose="02000800000000000000" pitchFamily="2" charset="0"/>
              </a:rPr>
              <a:t>Oser sa différence </a:t>
            </a:r>
            <a:r>
              <a:rPr lang="fr-FR" sz="1600" b="0" dirty="0">
                <a:solidFill>
                  <a:srgbClr val="58585A"/>
                </a:solidFill>
                <a:latin typeface="Segoe Print" panose="02000800000000000000" pitchFamily="2" charset="0"/>
              </a:rPr>
              <a:t>et </a:t>
            </a:r>
            <a:r>
              <a:rPr lang="fr-FR" sz="1600" b="0" dirty="0">
                <a:solidFill>
                  <a:srgbClr val="00B050"/>
                </a:solidFill>
                <a:latin typeface="Segoe Print" panose="02000800000000000000" pitchFamily="2" charset="0"/>
              </a:rPr>
              <a:t>apprécier celle d’autrui</a:t>
            </a:r>
            <a:br>
              <a:rPr lang="fr-FR" sz="1600" b="0" dirty="0">
                <a:solidFill>
                  <a:srgbClr val="00B050"/>
                </a:solidFill>
                <a:latin typeface="Segoe Print" panose="02000800000000000000" pitchFamily="2" charset="0"/>
              </a:rPr>
            </a:br>
            <a:r>
              <a:rPr lang="fr-FR" sz="1600" b="0" dirty="0">
                <a:solidFill>
                  <a:srgbClr val="58585A"/>
                </a:solidFill>
                <a:latin typeface="Segoe Print" panose="02000800000000000000" pitchFamily="2" charset="0"/>
              </a:rPr>
              <a:t>Obtenir des clés pour </a:t>
            </a:r>
            <a:r>
              <a:rPr lang="fr-FR" sz="1600" b="0" dirty="0">
                <a:solidFill>
                  <a:srgbClr val="FF0000"/>
                </a:solidFill>
                <a:latin typeface="Segoe Print" panose="02000800000000000000" pitchFamily="2" charset="0"/>
              </a:rPr>
              <a:t>s’adapter et construire </a:t>
            </a:r>
            <a:r>
              <a:rPr lang="fr-FR" sz="1600" b="0" dirty="0">
                <a:solidFill>
                  <a:srgbClr val="58585A"/>
                </a:solidFill>
                <a:latin typeface="Segoe Print" panose="02000800000000000000" pitchFamily="2" charset="0"/>
              </a:rPr>
              <a:t>des relations positives </a:t>
            </a:r>
            <a:br>
              <a:rPr lang="fr-FR" sz="1600" b="0" dirty="0">
                <a:solidFill>
                  <a:srgbClr val="58585A"/>
                </a:solidFill>
                <a:latin typeface="Segoe Print" panose="02000800000000000000" pitchFamily="2" charset="0"/>
              </a:rPr>
            </a:br>
            <a:r>
              <a:rPr lang="fr-FR" sz="1600" b="0" dirty="0">
                <a:solidFill>
                  <a:srgbClr val="58585A"/>
                </a:solidFill>
                <a:latin typeface="Segoe Print" panose="02000800000000000000" pitchFamily="2" charset="0"/>
              </a:rPr>
              <a:t>au service des enjeux stratégiques de votre ORGANISATION </a:t>
            </a:r>
            <a:endParaRPr lang="en-US" sz="1600" b="0" dirty="0"/>
          </a:p>
        </p:txBody>
      </p:sp>
      <p:sp>
        <p:nvSpPr>
          <p:cNvPr id="4" name="Espace réservé du numéro de diapositive 3">
            <a:extLst>
              <a:ext uri="{FF2B5EF4-FFF2-40B4-BE49-F238E27FC236}">
                <a16:creationId xmlns:a16="http://schemas.microsoft.com/office/drawing/2014/main" id="{56EB5591-E97A-404D-8ABD-188676D214FC}"/>
              </a:ext>
            </a:extLst>
          </p:cNvPr>
          <p:cNvSpPr>
            <a:spLocks noGrp="1"/>
          </p:cNvSpPr>
          <p:nvPr>
            <p:ph type="sldNum" sz="quarter" idx="10"/>
          </p:nvPr>
        </p:nvSpPr>
        <p:spPr>
          <a:xfrm>
            <a:off x="7551092" y="7006698"/>
            <a:ext cx="2405658" cy="402483"/>
          </a:xfrm>
        </p:spPr>
        <p:txBody>
          <a:bodyPr vert="horz" lIns="91440" tIns="45720" rIns="91440" bIns="45720" rtlCol="0" anchor="ctr">
            <a:normAutofit/>
          </a:bodyPr>
          <a:lstStyle/>
          <a:p>
            <a:pPr marL="0" marR="0" lvl="0" indent="0" algn="r" defTabSz="457200" rtl="0" eaLnBrk="1" fontAlgn="base" latinLnBrk="0" hangingPunct="1">
              <a:lnSpc>
                <a:spcPct val="100000"/>
              </a:lnSpc>
              <a:spcBef>
                <a:spcPct val="0"/>
              </a:spcBef>
              <a:spcAft>
                <a:spcPts val="600"/>
              </a:spcAft>
              <a:buClrTx/>
              <a:buSzTx/>
              <a:buFontTx/>
              <a:buNone/>
              <a:tabLst/>
              <a:defRPr/>
            </a:pPr>
            <a:fld id="{ED68196D-0A1E-FE4D-88D0-C400C484441F}" type="slidenum">
              <a:rPr kumimoji="0" lang="en-US" altLang="fr-FR" sz="12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ts val="600"/>
                </a:spcAft>
                <a:buClrTx/>
                <a:buSzTx/>
                <a:buFontTx/>
                <a:buNone/>
                <a:tabLst/>
                <a:defRPr/>
              </a:pPr>
              <a:t>3</a:t>
            </a:fld>
            <a:endParaRPr kumimoji="0" lang="en-US" altLang="fr-FR" sz="12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endParaRPr>
          </a:p>
        </p:txBody>
      </p:sp>
      <p:sp>
        <p:nvSpPr>
          <p:cNvPr id="9" name="ZoneTexte 8">
            <a:extLst>
              <a:ext uri="{FF2B5EF4-FFF2-40B4-BE49-F238E27FC236}">
                <a16:creationId xmlns:a16="http://schemas.microsoft.com/office/drawing/2014/main" id="{1D826BB9-54E2-4631-B960-6494CE78D4AE}"/>
              </a:ext>
            </a:extLst>
          </p:cNvPr>
          <p:cNvSpPr txBox="1"/>
          <p:nvPr/>
        </p:nvSpPr>
        <p:spPr>
          <a:xfrm>
            <a:off x="5252223" y="1105894"/>
            <a:ext cx="5239116" cy="3465244"/>
          </a:xfrm>
          <a:prstGeom prst="rect">
            <a:avLst/>
          </a:prstGeom>
          <a:solidFill>
            <a:schemeClr val="bg1"/>
          </a:solidFill>
          <a:ln>
            <a:solidFill>
              <a:schemeClr val="accent3"/>
            </a:solidFill>
          </a:ln>
        </p:spPr>
        <p:txBody>
          <a:bodyPr wrap="square">
            <a:spAutoFit/>
          </a:bodyPr>
          <a:lstStyle/>
          <a:p>
            <a:pPr algn="ctr" defTabSz="1006475">
              <a:lnSpc>
                <a:spcPct val="90000"/>
              </a:lnSpc>
            </a:pPr>
            <a:endParaRPr lang="fr-FR" sz="2000" b="1" dirty="0">
              <a:solidFill>
                <a:schemeClr val="tx2"/>
              </a:solidFill>
              <a:latin typeface="Segoe Print" panose="02000800000000000000" pitchFamily="2" charset="0"/>
            </a:endParaRPr>
          </a:p>
          <a:p>
            <a:pPr algn="ctr" defTabSz="1006475">
              <a:lnSpc>
                <a:spcPct val="90000"/>
              </a:lnSpc>
            </a:pPr>
            <a:r>
              <a:rPr lang="fr-FR" sz="2000" b="1" dirty="0">
                <a:latin typeface="Segoe Print" panose="02000800000000000000" pitchFamily="2" charset="0"/>
              </a:rPr>
              <a:t>Entamer le voyage pour …</a:t>
            </a:r>
          </a:p>
          <a:p>
            <a:pPr algn="ctr" defTabSz="1006475">
              <a:lnSpc>
                <a:spcPct val="90000"/>
              </a:lnSpc>
            </a:pPr>
            <a:endParaRPr lang="fr-FR" sz="2000" b="1" dirty="0">
              <a:latin typeface="Segoe Print" panose="02000800000000000000" pitchFamily="2" charset="0"/>
            </a:endParaRPr>
          </a:p>
          <a:p>
            <a:pPr algn="ctr" defTabSz="1006475">
              <a:lnSpc>
                <a:spcPct val="90000"/>
              </a:lnSpc>
            </a:pPr>
            <a:endParaRPr lang="fr-FR" sz="2000" b="1" dirty="0">
              <a:solidFill>
                <a:schemeClr val="tx2"/>
              </a:solidFill>
              <a:latin typeface="Segoe Print" panose="02000800000000000000" pitchFamily="2" charset="0"/>
            </a:endParaRPr>
          </a:p>
          <a:p>
            <a:pPr algn="ctr" defTabSz="1006475">
              <a:lnSpc>
                <a:spcPct val="150000"/>
              </a:lnSpc>
            </a:pPr>
            <a:r>
              <a:rPr lang="fr-FR" sz="2000" dirty="0">
                <a:latin typeface="Garamond" panose="02020404030301010803" pitchFamily="18" charset="0"/>
                <a:ea typeface="Times New Roman" panose="02020603050405020304" pitchFamily="18" charset="0"/>
              </a:rPr>
              <a:t>Bâtir un </a:t>
            </a:r>
            <a:r>
              <a:rPr lang="fr-FR" sz="2000" b="1" dirty="0">
                <a:latin typeface="Garamond" panose="02020404030301010803" pitchFamily="18" charset="0"/>
                <a:ea typeface="Times New Roman" panose="02020603050405020304" pitchFamily="18" charset="0"/>
              </a:rPr>
              <a:t>Socle solide de l’équipe</a:t>
            </a:r>
          </a:p>
          <a:p>
            <a:pPr algn="ctr">
              <a:lnSpc>
                <a:spcPct val="150000"/>
              </a:lnSpc>
            </a:pPr>
            <a:r>
              <a:rPr lang="fr-FR" sz="2000" b="1" dirty="0">
                <a:latin typeface="Garamond" panose="02020404030301010803" pitchFamily="18" charset="0"/>
              </a:rPr>
              <a:t>Bien se connaître pour bien travailler ensemble </a:t>
            </a:r>
          </a:p>
          <a:p>
            <a:pPr marL="0" marR="0" lvl="0" indent="0" algn="ctr" rtl="0">
              <a:lnSpc>
                <a:spcPct val="150000"/>
              </a:lnSpc>
              <a:spcBef>
                <a:spcPts val="0"/>
              </a:spcBef>
              <a:spcAft>
                <a:spcPts val="0"/>
              </a:spcAft>
              <a:buClr>
                <a:srgbClr val="000000"/>
              </a:buClr>
              <a:buSzPts val="2000"/>
              <a:buFont typeface="Arial"/>
              <a:buNone/>
            </a:pPr>
            <a:r>
              <a:rPr lang="fr-FR" sz="2000" dirty="0">
                <a:latin typeface="Garamond" panose="02020404030301010803" pitchFamily="18" charset="0"/>
                <a:sym typeface="Garamond"/>
              </a:rPr>
              <a:t>Activer les </a:t>
            </a:r>
            <a:r>
              <a:rPr lang="fr-FR" sz="2000" b="1" dirty="0">
                <a:latin typeface="Garamond" panose="02020404030301010803" pitchFamily="18" charset="0"/>
                <a:sym typeface="Garamond"/>
              </a:rPr>
              <a:t>bons leviers de fonctionnement </a:t>
            </a:r>
            <a:r>
              <a:rPr lang="fr-FR" sz="2000" dirty="0">
                <a:latin typeface="Garamond" panose="02020404030301010803" pitchFamily="18" charset="0"/>
                <a:sym typeface="Garamond"/>
              </a:rPr>
              <a:t>au sein de votre équipe</a:t>
            </a:r>
          </a:p>
          <a:p>
            <a:pPr marL="0" marR="0" lvl="0" indent="0" algn="ctr" rtl="0">
              <a:lnSpc>
                <a:spcPct val="150000"/>
              </a:lnSpc>
              <a:spcBef>
                <a:spcPts val="0"/>
              </a:spcBef>
              <a:spcAft>
                <a:spcPts val="0"/>
              </a:spcAft>
              <a:buClr>
                <a:srgbClr val="000000"/>
              </a:buClr>
              <a:buSzPts val="2000"/>
              <a:buFont typeface="Arial"/>
              <a:buNone/>
            </a:pPr>
            <a:r>
              <a:rPr lang="fr-FR" sz="2000" dirty="0">
                <a:latin typeface="Garamond" panose="02020404030301010803" pitchFamily="18" charset="0"/>
                <a:sym typeface="Garamond"/>
              </a:rPr>
              <a:t> </a:t>
            </a:r>
          </a:p>
        </p:txBody>
      </p:sp>
      <p:sp>
        <p:nvSpPr>
          <p:cNvPr id="3" name="Slide Number Placeholder 5">
            <a:extLst>
              <a:ext uri="{FF2B5EF4-FFF2-40B4-BE49-F238E27FC236}">
                <a16:creationId xmlns:a16="http://schemas.microsoft.com/office/drawing/2014/main" id="{5DCEA4F0-0ADC-71F1-AD85-3FD1B38EE7D1}"/>
              </a:ext>
            </a:extLst>
          </p:cNvPr>
          <p:cNvSpPr txBox="1">
            <a:spLocks/>
          </p:cNvSpPr>
          <p:nvPr/>
        </p:nvSpPr>
        <p:spPr>
          <a:xfrm>
            <a:off x="10166127" y="7110683"/>
            <a:ext cx="766352" cy="401638"/>
          </a:xfrm>
          <a:prstGeom prst="rect">
            <a:avLst/>
          </a:prstGeom>
        </p:spPr>
        <p:txBody>
          <a:bodyPr/>
          <a:lstStyle>
            <a:defPPr>
              <a:defRPr lang="fr-FR"/>
            </a:defPPr>
            <a:lvl1pPr algn="l" rtl="0" eaLnBrk="0" fontAlgn="base" hangingPunct="0">
              <a:spcBef>
                <a:spcPct val="0"/>
              </a:spcBef>
              <a:spcAft>
                <a:spcPct val="0"/>
              </a:spcAft>
              <a:defRPr sz="1050" kern="1200">
                <a:solidFill>
                  <a:schemeClr val="tx1"/>
                </a:solidFill>
                <a:latin typeface="Garamond" panose="02020404030301010803" pitchFamily="18"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68196D-0A1E-FE4D-88D0-C400C484441F}" type="slidenum">
              <a:rPr lang="fr-FR" altLang="fr-FR" smtClean="0"/>
              <a:pPr>
                <a:defRPr/>
              </a:pPr>
              <a:t>3</a:t>
            </a:fld>
            <a:endParaRPr lang="fr-FR" altLang="fr-FR" dirty="0"/>
          </a:p>
        </p:txBody>
      </p:sp>
    </p:spTree>
    <p:extLst>
      <p:ext uri="{BB962C8B-B14F-4D97-AF65-F5344CB8AC3E}">
        <p14:creationId xmlns:p14="http://schemas.microsoft.com/office/powerpoint/2010/main" val="3767602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6123" y="1000983"/>
          <a:ext cx="10079567" cy="5080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a:spcBef>
                <a:spcPts val="1100"/>
              </a:spcBef>
              <a:buClr>
                <a:srgbClr val="F6A500"/>
              </a:buClr>
            </a:pPr>
            <a:r>
              <a:rPr lang="fr-FR" sz="2800" dirty="0">
                <a:solidFill>
                  <a:schemeClr val="tx1"/>
                </a:solidFill>
                <a:latin typeface="Segoe Print" panose="02000800000000000000" pitchFamily="2" charset="0"/>
                <a:ea typeface="ＭＳ Ｐゴシック" charset="-128"/>
                <a:cs typeface="+mn-cs"/>
              </a:rPr>
              <a:t>Faites vos gammes avec Insights ! </a:t>
            </a:r>
          </a:p>
        </p:txBody>
      </p:sp>
      <p:pic>
        <p:nvPicPr>
          <p:cNvPr id="1026" name="Picture 2" descr="Z:\NOUVEAU SERVEUR\MARKETING\Graphics\Bank image\28.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9397">
                        <a14:foregroundMark x1="45718" y1="20268" x2="45718" y2="20268"/>
                        <a14:foregroundMark x1="46803" y1="4355" x2="46803" y2="4355"/>
                        <a14:foregroundMark x1="42220" y1="12898" x2="42220" y2="12898"/>
                        <a14:foregroundMark x1="51387" y1="15745" x2="51387" y2="15745"/>
                        <a14:foregroundMark x1="23281" y1="9715" x2="23281" y2="9715"/>
                        <a14:foregroundMark x1="21713" y1="22446" x2="21713" y2="22446"/>
                        <a14:foregroundMark x1="33776" y1="15243" x2="33776" y2="15243"/>
                        <a14:foregroundMark x1="9771" y1="34171" x2="9771" y2="34171"/>
                        <a14:foregroundMark x1="15682" y1="34506" x2="15682" y2="34506"/>
                        <a14:foregroundMark x1="9891" y1="45394" x2="9891" y2="45394"/>
                        <a14:foregroundMark x1="4101" y1="46399" x2="4101" y2="46399"/>
                        <a14:foregroundMark x1="14596" y1="37688" x2="14596" y2="37688"/>
                        <a14:foregroundMark x1="15682" y1="35343" x2="15682" y2="35343"/>
                        <a14:foregroundMark x1="14234" y1="40871" x2="14234" y2="40871"/>
                        <a14:foregroundMark x1="4946" y1="45059" x2="4946" y2="45059"/>
                        <a14:foregroundMark x1="2171" y1="48744" x2="2171" y2="48744"/>
                        <a14:foregroundMark x1="603" y1="49916" x2="6031" y2="44389"/>
                        <a14:foregroundMark x1="6152" y1="44054" x2="6273" y2="43216"/>
                        <a14:foregroundMark x1="21230" y1="40704" x2="18335" y2="50921"/>
                        <a14:foregroundMark x1="29312" y1="41039" x2="31484" y2="51256"/>
                        <a14:foregroundMark x1="35464" y1="40704" x2="32811" y2="49581"/>
                        <a14:foregroundMark x1="37756" y1="41039" x2="37756" y2="41039"/>
                        <a14:foregroundMark x1="38721" y1="33333" x2="38721" y2="33333"/>
                        <a14:foregroundMark x1="43305" y1="40704" x2="45718" y2="51089"/>
                        <a14:foregroundMark x1="49337" y1="41206" x2="46562" y2="49749"/>
                        <a14:foregroundMark x1="53317" y1="44724" x2="53317" y2="44724"/>
                        <a14:foregroundMark x1="53559" y1="32831" x2="53559" y2="32831"/>
                        <a14:foregroundMark x1="57419" y1="41709" x2="59107" y2="50586"/>
                        <a14:foregroundMark x1="72135" y1="48409" x2="72135" y2="48409"/>
                        <a14:foregroundMark x1="68637" y1="43719" x2="68637" y2="43719"/>
                        <a14:foregroundMark x1="76598" y1="40704" x2="76598" y2="40704"/>
                        <a14:foregroundMark x1="78408" y1="52764" x2="78408" y2="52764"/>
                        <a14:foregroundMark x1="88661" y1="72864" x2="88661" y2="72864"/>
                        <a14:foregroundMark x1="89626" y1="61809" x2="89626" y2="61809"/>
                        <a14:foregroundMark x1="85163" y1="65997" x2="85163" y2="65997"/>
                        <a14:foregroundMark x1="94813" y1="74204" x2="94813" y2="74204"/>
                        <a14:foregroundMark x1="79373" y1="75544" x2="79373" y2="75544"/>
                        <a14:foregroundMark x1="68516" y1="74037" x2="68516" y2="74037"/>
                        <a14:foregroundMark x1="64897" y1="73869" x2="64897" y2="73869"/>
                        <a14:foregroundMark x1="60434" y1="75042" x2="60434" y2="75042"/>
                        <a14:foregroundMark x1="60193" y1="62982" x2="60193" y2="62982"/>
                        <a14:foregroundMark x1="55730" y1="74707" x2="55730" y2="74707"/>
                        <a14:foregroundMark x1="44873" y1="67504" x2="44873" y2="67504"/>
                        <a14:foregroundMark x1="47286" y1="64322" x2="47286" y2="64322"/>
                        <a14:foregroundMark x1="46683" y1="75209" x2="46683" y2="75209"/>
                        <a14:foregroundMark x1="41375" y1="75377" x2="41375" y2="75377"/>
                        <a14:foregroundMark x1="36912" y1="76214" x2="36912" y2="76214"/>
                        <a14:foregroundMark x1="34017" y1="74204" x2="34017" y2="74204"/>
                        <a14:foregroundMark x1="32811" y1="63149" x2="32811" y2="63149"/>
                        <a14:foregroundMark x1="26538" y1="76717" x2="26538" y2="76717"/>
                        <a14:foregroundMark x1="26538" y1="76717" x2="26538" y2="76717"/>
                        <a14:foregroundMark x1="23884" y1="75209" x2="23884" y2="75209"/>
                        <a14:foregroundMark x1="20869" y1="70854" x2="20869" y2="70854"/>
                        <a14:foregroundMark x1="17491" y1="60972" x2="17491" y2="60972"/>
                        <a14:foregroundMark x1="13390" y1="75209" x2="13390" y2="75209"/>
                      </a14:backgroundRemoval>
                    </a14:imgEffect>
                  </a14:imgLayer>
                </a14:imgProps>
              </a:ext>
              <a:ext uri="{28A0092B-C50C-407E-A947-70E740481C1C}">
                <a14:useLocalDpi xmlns:a14="http://schemas.microsoft.com/office/drawing/2010/main" val="0"/>
              </a:ext>
            </a:extLst>
          </a:blip>
          <a:srcRect/>
          <a:stretch>
            <a:fillRect/>
          </a:stretch>
        </p:blipFill>
        <p:spPr bwMode="auto">
          <a:xfrm>
            <a:off x="7000565" y="4700307"/>
            <a:ext cx="2654309" cy="1911487"/>
          </a:xfrm>
          <a:prstGeom prst="rect">
            <a:avLst/>
          </a:prstGeom>
          <a:solidFill>
            <a:schemeClr val="bg1"/>
          </a:solidFill>
        </p:spPr>
      </p:pic>
      <p:grpSp>
        <p:nvGrpSpPr>
          <p:cNvPr id="6" name="Group 5"/>
          <p:cNvGrpSpPr/>
          <p:nvPr/>
        </p:nvGrpSpPr>
        <p:grpSpPr>
          <a:xfrm>
            <a:off x="1882184" y="5179798"/>
            <a:ext cx="1825636" cy="1063809"/>
            <a:chOff x="1398517" y="4352236"/>
            <a:chExt cx="1656184" cy="965069"/>
          </a:xfrm>
        </p:grpSpPr>
        <p:sp>
          <p:nvSpPr>
            <p:cNvPr id="3" name="Chevron 2"/>
            <p:cNvSpPr/>
            <p:nvPr/>
          </p:nvSpPr>
          <p:spPr>
            <a:xfrm rot="16200000">
              <a:off x="1979712" y="4208220"/>
              <a:ext cx="432048" cy="720080"/>
            </a:xfrm>
            <a:prstGeom prst="chevron">
              <a:avLst/>
            </a:prstGeom>
            <a:solidFill>
              <a:srgbClr val="EC01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black"/>
                </a:solidFill>
              </a:endParaRPr>
            </a:p>
          </p:txBody>
        </p:sp>
        <p:sp>
          <p:nvSpPr>
            <p:cNvPr id="4" name="TextBox 3"/>
            <p:cNvSpPr txBox="1"/>
            <p:nvPr/>
          </p:nvSpPr>
          <p:spPr>
            <a:xfrm>
              <a:off x="1398517" y="4802745"/>
              <a:ext cx="1656184" cy="514560"/>
            </a:xfrm>
            <a:prstGeom prst="rect">
              <a:avLst/>
            </a:prstGeom>
            <a:noFill/>
          </p:spPr>
          <p:txBody>
            <a:bodyPr wrap="square" rtlCol="0">
              <a:spAutoFit/>
            </a:bodyPr>
            <a:lstStyle/>
            <a:p>
              <a:pPr algn="ctr"/>
              <a:r>
                <a:rPr lang="fr-FR" sz="1543" dirty="0">
                  <a:solidFill>
                    <a:schemeClr val="tx1">
                      <a:lumMod val="85000"/>
                      <a:lumOff val="15000"/>
                    </a:schemeClr>
                  </a:solidFill>
                  <a:latin typeface="Arial" panose="020B0604020202020204" pitchFamily="34" charset="0"/>
                  <a:cs typeface="Arial" panose="020B0604020202020204" pitchFamily="34" charset="0"/>
                </a:rPr>
                <a:t>Travail </a:t>
              </a:r>
            </a:p>
            <a:p>
              <a:pPr algn="ctr"/>
              <a:r>
                <a:rPr lang="fr-FR" sz="1543" dirty="0">
                  <a:solidFill>
                    <a:schemeClr val="tx1">
                      <a:lumMod val="85000"/>
                      <a:lumOff val="15000"/>
                    </a:schemeClr>
                  </a:solidFill>
                  <a:latin typeface="Arial" panose="020B0604020202020204" pitchFamily="34" charset="0"/>
                  <a:cs typeface="Arial" panose="020B0604020202020204" pitchFamily="34" charset="0"/>
                </a:rPr>
                <a:t>Préparatoire</a:t>
              </a:r>
              <a:endParaRPr lang="fr-FR" dirty="0">
                <a:solidFill>
                  <a:schemeClr val="tx1">
                    <a:lumMod val="85000"/>
                    <a:lumOff val="15000"/>
                  </a:schemeClr>
                </a:solidFill>
                <a:latin typeface="Arial" panose="020B0604020202020204" pitchFamily="34" charset="0"/>
                <a:cs typeface="Arial" panose="020B0604020202020204" pitchFamily="34" charset="0"/>
              </a:endParaRPr>
            </a:p>
          </p:txBody>
        </p:sp>
      </p:grpSp>
      <p:grpSp>
        <p:nvGrpSpPr>
          <p:cNvPr id="8" name="Group 7"/>
          <p:cNvGrpSpPr/>
          <p:nvPr/>
        </p:nvGrpSpPr>
        <p:grpSpPr>
          <a:xfrm>
            <a:off x="4490872" y="4247643"/>
            <a:ext cx="1825636" cy="1057272"/>
            <a:chOff x="3770203" y="3356992"/>
            <a:chExt cx="1656184" cy="959138"/>
          </a:xfrm>
        </p:grpSpPr>
        <p:sp>
          <p:nvSpPr>
            <p:cNvPr id="11" name="Chevron 10"/>
            <p:cNvSpPr/>
            <p:nvPr/>
          </p:nvSpPr>
          <p:spPr>
            <a:xfrm rot="16200000">
              <a:off x="4382271" y="3212976"/>
              <a:ext cx="432048" cy="720080"/>
            </a:xfrm>
            <a:prstGeom prst="chevron">
              <a:avLst/>
            </a:prstGeom>
            <a:solidFill>
              <a:srgbClr val="FF6600"/>
            </a:solidFill>
            <a:ln>
              <a:solidFill>
                <a:srgbClr val="EC0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black"/>
                </a:solidFill>
              </a:endParaRPr>
            </a:p>
          </p:txBody>
        </p:sp>
        <p:sp>
          <p:nvSpPr>
            <p:cNvPr id="16" name="TextBox 15"/>
            <p:cNvSpPr txBox="1"/>
            <p:nvPr/>
          </p:nvSpPr>
          <p:spPr>
            <a:xfrm>
              <a:off x="3770203" y="3801570"/>
              <a:ext cx="1656184" cy="514560"/>
            </a:xfrm>
            <a:prstGeom prst="rect">
              <a:avLst/>
            </a:prstGeom>
            <a:noFill/>
          </p:spPr>
          <p:txBody>
            <a:bodyPr wrap="square" rtlCol="0">
              <a:spAutoFit/>
            </a:bodyPr>
            <a:lstStyle/>
            <a:p>
              <a:pPr algn="ctr"/>
              <a:r>
                <a:rPr lang="fr-FR" sz="1543" dirty="0">
                  <a:solidFill>
                    <a:schemeClr val="tx1">
                      <a:lumMod val="85000"/>
                      <a:lumOff val="15000"/>
                    </a:schemeClr>
                  </a:solidFill>
                  <a:latin typeface="Arial" panose="020B0604020202020204" pitchFamily="34" charset="0"/>
                  <a:cs typeface="Arial" panose="020B0604020202020204" pitchFamily="34" charset="0"/>
                </a:rPr>
                <a:t>Travail </a:t>
              </a:r>
            </a:p>
            <a:p>
              <a:pPr algn="ctr"/>
              <a:r>
                <a:rPr lang="fr-FR" sz="1543" dirty="0">
                  <a:solidFill>
                    <a:schemeClr val="tx1">
                      <a:lumMod val="85000"/>
                      <a:lumOff val="15000"/>
                    </a:schemeClr>
                  </a:solidFill>
                  <a:latin typeface="Arial" panose="020B0604020202020204" pitchFamily="34" charset="0"/>
                  <a:cs typeface="Arial" panose="020B0604020202020204" pitchFamily="34" charset="0"/>
                </a:rPr>
                <a:t>Préparatoire</a:t>
              </a:r>
              <a:endParaRPr lang="fr-FR" dirty="0">
                <a:solidFill>
                  <a:schemeClr val="tx1">
                    <a:lumMod val="85000"/>
                    <a:lumOff val="15000"/>
                  </a:schemeClr>
                </a:solidFill>
                <a:latin typeface="Arial" panose="020B0604020202020204" pitchFamily="34" charset="0"/>
                <a:cs typeface="Arial" panose="020B0604020202020204" pitchFamily="34" charset="0"/>
              </a:endParaRPr>
            </a:p>
          </p:txBody>
        </p:sp>
      </p:grpSp>
      <p:grpSp>
        <p:nvGrpSpPr>
          <p:cNvPr id="17" name="Group 16"/>
          <p:cNvGrpSpPr/>
          <p:nvPr/>
        </p:nvGrpSpPr>
        <p:grpSpPr>
          <a:xfrm>
            <a:off x="7001903" y="3533264"/>
            <a:ext cx="1825636" cy="1043460"/>
            <a:chOff x="6048164" y="2708920"/>
            <a:chExt cx="1656184" cy="946608"/>
          </a:xfrm>
        </p:grpSpPr>
        <p:sp>
          <p:nvSpPr>
            <p:cNvPr id="14" name="Chevron 13"/>
            <p:cNvSpPr/>
            <p:nvPr/>
          </p:nvSpPr>
          <p:spPr>
            <a:xfrm rot="16200000">
              <a:off x="6660232" y="2564904"/>
              <a:ext cx="432048" cy="720080"/>
            </a:xfrm>
            <a:prstGeom prst="chevron">
              <a:avLst/>
            </a:prstGeom>
            <a:solidFill>
              <a:srgbClr val="B3DC1F"/>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black"/>
                </a:solidFill>
              </a:endParaRPr>
            </a:p>
          </p:txBody>
        </p:sp>
        <p:sp>
          <p:nvSpPr>
            <p:cNvPr id="18" name="TextBox 17"/>
            <p:cNvSpPr txBox="1"/>
            <p:nvPr/>
          </p:nvSpPr>
          <p:spPr>
            <a:xfrm>
              <a:off x="6048164" y="3140968"/>
              <a:ext cx="1656184" cy="514560"/>
            </a:xfrm>
            <a:prstGeom prst="rect">
              <a:avLst/>
            </a:prstGeom>
            <a:noFill/>
          </p:spPr>
          <p:txBody>
            <a:bodyPr wrap="square" rtlCol="0">
              <a:spAutoFit/>
            </a:bodyPr>
            <a:lstStyle/>
            <a:p>
              <a:pPr algn="ctr"/>
              <a:r>
                <a:rPr lang="fr-FR" sz="1543" dirty="0">
                  <a:solidFill>
                    <a:schemeClr val="tx1">
                      <a:lumMod val="85000"/>
                      <a:lumOff val="15000"/>
                    </a:schemeClr>
                  </a:solidFill>
                  <a:latin typeface="Arial" panose="020B0604020202020204" pitchFamily="34" charset="0"/>
                  <a:cs typeface="Arial" panose="020B0604020202020204" pitchFamily="34" charset="0"/>
                </a:rPr>
                <a:t>Travail </a:t>
              </a:r>
            </a:p>
            <a:p>
              <a:pPr algn="ctr"/>
              <a:r>
                <a:rPr lang="fr-FR" sz="1543" dirty="0">
                  <a:solidFill>
                    <a:schemeClr val="tx1">
                      <a:lumMod val="85000"/>
                      <a:lumOff val="15000"/>
                    </a:schemeClr>
                  </a:solidFill>
                  <a:latin typeface="Arial" panose="020B0604020202020204" pitchFamily="34" charset="0"/>
                  <a:cs typeface="Arial" panose="020B0604020202020204" pitchFamily="34" charset="0"/>
                </a:rPr>
                <a:t>Préparatoire</a:t>
              </a:r>
              <a:endParaRPr lang="fr-FR" dirty="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19" name="Bent-Up Arrow 18"/>
          <p:cNvSpPr/>
          <p:nvPr/>
        </p:nvSpPr>
        <p:spPr>
          <a:xfrm flipH="1">
            <a:off x="294675" y="5314463"/>
            <a:ext cx="523702" cy="759593"/>
          </a:xfrm>
          <a:prstGeom prst="bentUpArrow">
            <a:avLst/>
          </a:prstGeom>
          <a:solidFill>
            <a:srgbClr val="0088B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22" name="TextBox 21"/>
          <p:cNvSpPr txBox="1"/>
          <p:nvPr/>
        </p:nvSpPr>
        <p:spPr>
          <a:xfrm>
            <a:off x="272319" y="6074055"/>
            <a:ext cx="1825636" cy="567207"/>
          </a:xfrm>
          <a:prstGeom prst="rect">
            <a:avLst/>
          </a:prstGeom>
          <a:noFill/>
        </p:spPr>
        <p:txBody>
          <a:bodyPr wrap="square" rtlCol="0">
            <a:spAutoFit/>
          </a:bodyPr>
          <a:lstStyle/>
          <a:p>
            <a:r>
              <a:rPr lang="fr-FR" sz="1543" dirty="0">
                <a:solidFill>
                  <a:schemeClr val="tx1">
                    <a:lumMod val="85000"/>
                    <a:lumOff val="15000"/>
                  </a:schemeClr>
                </a:solidFill>
                <a:latin typeface="Arial" panose="020B0604020202020204" pitchFamily="34" charset="0"/>
                <a:cs typeface="Arial" panose="020B0604020202020204" pitchFamily="34" charset="0"/>
              </a:rPr>
              <a:t>Travail </a:t>
            </a:r>
          </a:p>
          <a:p>
            <a:r>
              <a:rPr lang="fr-FR" sz="1543" dirty="0">
                <a:solidFill>
                  <a:schemeClr val="tx1">
                    <a:lumMod val="85000"/>
                    <a:lumOff val="15000"/>
                  </a:schemeClr>
                </a:solidFill>
                <a:latin typeface="Arial" panose="020B0604020202020204" pitchFamily="34" charset="0"/>
                <a:cs typeface="Arial" panose="020B0604020202020204" pitchFamily="34" charset="0"/>
              </a:rPr>
              <a:t>Préparatoire</a:t>
            </a:r>
            <a:endParaRPr lang="fr-FR"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8416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99AE9227-16AA-B440-A169-B5A674A21273}"/>
              </a:ext>
            </a:extLst>
          </p:cNvPr>
          <p:cNvCxnSpPr/>
          <p:nvPr/>
        </p:nvCxnSpPr>
        <p:spPr>
          <a:xfrm>
            <a:off x="4075898" y="1795450"/>
            <a:ext cx="0" cy="436565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BA1C23D6-3F2D-6943-9076-073F68EB5E11}"/>
              </a:ext>
            </a:extLst>
          </p:cNvPr>
          <p:cNvSpPr txBox="1"/>
          <p:nvPr/>
        </p:nvSpPr>
        <p:spPr>
          <a:xfrm>
            <a:off x="135119" y="309769"/>
            <a:ext cx="4969453" cy="1019766"/>
          </a:xfrm>
          <a:prstGeom prst="rect">
            <a:avLst/>
          </a:prstGeom>
          <a:noFill/>
        </p:spPr>
        <p:txBody>
          <a:bodyPr wrap="square" rtlCol="0">
            <a:spAutoFit/>
          </a:bodyPr>
          <a:lstStyle/>
          <a:p>
            <a:pPr defTabSz="1006475">
              <a:lnSpc>
                <a:spcPct val="90000"/>
              </a:lnSpc>
              <a:spcBef>
                <a:spcPts val="1100"/>
              </a:spcBef>
              <a:buClr>
                <a:srgbClr val="F6A500"/>
              </a:buClr>
              <a:defRPr/>
            </a:pPr>
            <a:r>
              <a:rPr lang="fr-FR" sz="2800" b="1" dirty="0">
                <a:solidFill>
                  <a:schemeClr val="bg1"/>
                </a:solidFill>
                <a:latin typeface="Segoe Print" panose="02000800000000000000" pitchFamily="2" charset="0"/>
              </a:rPr>
              <a:t>Entamer le voyage </a:t>
            </a:r>
          </a:p>
          <a:p>
            <a:pPr defTabSz="1006475">
              <a:lnSpc>
                <a:spcPct val="90000"/>
              </a:lnSpc>
              <a:spcBef>
                <a:spcPts val="1100"/>
              </a:spcBef>
              <a:buClr>
                <a:srgbClr val="F6A500"/>
              </a:buClr>
              <a:defRPr/>
            </a:pPr>
            <a:r>
              <a:rPr lang="fr-FR" sz="2800" b="1" dirty="0">
                <a:solidFill>
                  <a:schemeClr val="bg1"/>
                </a:solidFill>
                <a:latin typeface="Segoe Print" panose="02000800000000000000" pitchFamily="2" charset="0"/>
              </a:rPr>
              <a:t>Efficacité relationnelle </a:t>
            </a:r>
          </a:p>
        </p:txBody>
      </p:sp>
      <p:sp>
        <p:nvSpPr>
          <p:cNvPr id="6" name="Slide Number Placeholder 5">
            <a:extLst>
              <a:ext uri="{FF2B5EF4-FFF2-40B4-BE49-F238E27FC236}">
                <a16:creationId xmlns:a16="http://schemas.microsoft.com/office/drawing/2014/main" id="{B193351B-D97B-9263-134D-280DFC7E2780}"/>
              </a:ext>
            </a:extLst>
          </p:cNvPr>
          <p:cNvSpPr txBox="1">
            <a:spLocks/>
          </p:cNvSpPr>
          <p:nvPr/>
        </p:nvSpPr>
        <p:spPr>
          <a:xfrm>
            <a:off x="10308637" y="7158037"/>
            <a:ext cx="766352" cy="401638"/>
          </a:xfrm>
          <a:prstGeom prst="rect">
            <a:avLst/>
          </a:prstGeom>
        </p:spPr>
        <p:txBody>
          <a:bodyPr/>
          <a:lstStyle>
            <a:defPPr>
              <a:defRPr lang="fr-FR"/>
            </a:defPPr>
            <a:lvl1pPr algn="l" rtl="0" eaLnBrk="0" fontAlgn="base" hangingPunct="0">
              <a:spcBef>
                <a:spcPct val="0"/>
              </a:spcBef>
              <a:spcAft>
                <a:spcPct val="0"/>
              </a:spcAft>
              <a:defRPr sz="1050" kern="1200">
                <a:solidFill>
                  <a:schemeClr val="tx1"/>
                </a:solidFill>
                <a:latin typeface="Garamond" panose="02020404030301010803" pitchFamily="18"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68196D-0A1E-FE4D-88D0-C400C484441F}" type="slidenum">
              <a:rPr lang="fr-FR" altLang="fr-FR" sz="1100" smtClean="0">
                <a:solidFill>
                  <a:schemeClr val="bg1"/>
                </a:solidFill>
              </a:rPr>
              <a:pPr>
                <a:defRPr/>
              </a:pPr>
              <a:t>5</a:t>
            </a:fld>
            <a:endParaRPr lang="fr-FR" altLang="fr-FR" sz="1100">
              <a:solidFill>
                <a:schemeClr val="bg1"/>
              </a:solidFill>
            </a:endParaRPr>
          </a:p>
        </p:txBody>
      </p:sp>
      <p:sp>
        <p:nvSpPr>
          <p:cNvPr id="3" name="TextBox 3">
            <a:extLst>
              <a:ext uri="{FF2B5EF4-FFF2-40B4-BE49-F238E27FC236}">
                <a16:creationId xmlns:a16="http://schemas.microsoft.com/office/drawing/2014/main" id="{938C2C38-EE45-7313-0F00-BD32CEF7F229}"/>
              </a:ext>
            </a:extLst>
          </p:cNvPr>
          <p:cNvSpPr txBox="1"/>
          <p:nvPr/>
        </p:nvSpPr>
        <p:spPr>
          <a:xfrm>
            <a:off x="4075897" y="1723887"/>
            <a:ext cx="6480793" cy="1631216"/>
          </a:xfrm>
          <a:prstGeom prst="rect">
            <a:avLst/>
          </a:prstGeom>
          <a:solidFill>
            <a:schemeClr val="bg1"/>
          </a:solidFill>
        </p:spPr>
        <p:txBody>
          <a:bodyPr wrap="square" rtlCol="0">
            <a:spAutoFit/>
          </a:bodyPr>
          <a:lstStyle/>
          <a:p>
            <a:pPr>
              <a:spcBef>
                <a:spcPts val="0"/>
              </a:spcBef>
              <a:spcAft>
                <a:spcPts val="0"/>
              </a:spcAft>
            </a:pPr>
            <a:r>
              <a:rPr lang="fr-FR" sz="2000" b="1" dirty="0">
                <a:solidFill>
                  <a:sysClr val="windowText" lastClr="000000"/>
                </a:solidFill>
                <a:latin typeface="Garamond" panose="02020404030301010803" pitchFamily="18" charset="0"/>
              </a:rPr>
              <a:t>Objectifs </a:t>
            </a:r>
          </a:p>
          <a:p>
            <a:pPr>
              <a:spcBef>
                <a:spcPts val="0"/>
              </a:spcBef>
              <a:spcAft>
                <a:spcPts val="0"/>
              </a:spcAft>
            </a:pPr>
            <a:endParaRPr lang="fr-FR" sz="2000" dirty="0">
              <a:solidFill>
                <a:sysClr val="windowText" lastClr="000000"/>
              </a:solidFill>
              <a:latin typeface="Garamond" panose="02020404030301010803" pitchFamily="18" charset="0"/>
            </a:endParaRPr>
          </a:p>
          <a:p>
            <a:pPr>
              <a:spcBef>
                <a:spcPts val="0"/>
              </a:spcBef>
              <a:spcAft>
                <a:spcPts val="0"/>
              </a:spcAft>
            </a:pPr>
            <a:r>
              <a:rPr lang="fr-FR" sz="2000" dirty="0">
                <a:solidFill>
                  <a:sysClr val="windowText" lastClr="000000"/>
                </a:solidFill>
                <a:latin typeface="Garamond" panose="02020404030301010803" pitchFamily="18" charset="0"/>
              </a:rPr>
              <a:t>Donner à chaque participant les éléments de compréhension de son profil et les adaptations qui lui sont accessibles pour améliorer sa communication et ses interactions</a:t>
            </a:r>
          </a:p>
        </p:txBody>
      </p:sp>
      <p:sp>
        <p:nvSpPr>
          <p:cNvPr id="7" name="TextBox 3">
            <a:extLst>
              <a:ext uri="{FF2B5EF4-FFF2-40B4-BE49-F238E27FC236}">
                <a16:creationId xmlns:a16="http://schemas.microsoft.com/office/drawing/2014/main" id="{914ED690-7047-FE0D-13BC-137E5F14879D}"/>
              </a:ext>
            </a:extLst>
          </p:cNvPr>
          <p:cNvSpPr txBox="1"/>
          <p:nvPr/>
        </p:nvSpPr>
        <p:spPr>
          <a:xfrm>
            <a:off x="4075897" y="3830831"/>
            <a:ext cx="6480793" cy="3170099"/>
          </a:xfrm>
          <a:prstGeom prst="rect">
            <a:avLst/>
          </a:prstGeom>
          <a:solidFill>
            <a:schemeClr val="bg1"/>
          </a:solidFill>
        </p:spPr>
        <p:txBody>
          <a:bodyPr wrap="square" rtlCol="0">
            <a:spAutoFit/>
          </a:bodyPr>
          <a:lstStyle/>
          <a:p>
            <a:pPr>
              <a:spcBef>
                <a:spcPts val="0"/>
              </a:spcBef>
              <a:spcAft>
                <a:spcPts val="0"/>
              </a:spcAft>
            </a:pPr>
            <a:r>
              <a:rPr lang="fr-FR" sz="2000" b="1" dirty="0">
                <a:solidFill>
                  <a:sysClr val="windowText" lastClr="000000"/>
                </a:solidFill>
                <a:latin typeface="Garamond" panose="02020404030301010803" pitchFamily="18" charset="0"/>
              </a:rPr>
              <a:t>Déroulé</a:t>
            </a:r>
          </a:p>
          <a:p>
            <a:pPr>
              <a:spcBef>
                <a:spcPts val="0"/>
              </a:spcBef>
              <a:spcAft>
                <a:spcPts val="0"/>
              </a:spcAft>
            </a:pPr>
            <a:endParaRPr lang="fr-FR" sz="2000" b="1" dirty="0">
              <a:solidFill>
                <a:sysClr val="windowText" lastClr="000000"/>
              </a:solidFill>
              <a:latin typeface="Garamond" panose="02020404030301010803" pitchFamily="18" charset="0"/>
            </a:endParaRPr>
          </a:p>
          <a:p>
            <a:pPr>
              <a:spcBef>
                <a:spcPts val="0"/>
              </a:spcBef>
              <a:spcAft>
                <a:spcPts val="0"/>
              </a:spcAft>
            </a:pPr>
            <a:r>
              <a:rPr lang="fr-FR" sz="2000" dirty="0">
                <a:solidFill>
                  <a:sysClr val="windowText" lastClr="000000"/>
                </a:solidFill>
                <a:latin typeface="Garamond" panose="02020404030301010803" pitchFamily="18" charset="0"/>
              </a:rPr>
              <a:t>Présentation-attentes-règles</a:t>
            </a:r>
          </a:p>
          <a:p>
            <a:pPr>
              <a:spcBef>
                <a:spcPts val="0"/>
              </a:spcBef>
              <a:spcAft>
                <a:spcPts val="0"/>
              </a:spcAft>
            </a:pPr>
            <a:r>
              <a:rPr lang="fr-FR" sz="2000" dirty="0">
                <a:solidFill>
                  <a:sysClr val="windowText" lastClr="000000"/>
                </a:solidFill>
                <a:latin typeface="Garamond" panose="02020404030301010803" pitchFamily="18" charset="0"/>
              </a:rPr>
              <a:t>Perceptions </a:t>
            </a:r>
          </a:p>
          <a:p>
            <a:pPr>
              <a:spcBef>
                <a:spcPts val="0"/>
              </a:spcBef>
              <a:spcAft>
                <a:spcPts val="0"/>
              </a:spcAft>
            </a:pPr>
            <a:r>
              <a:rPr lang="fr-FR" sz="2000" dirty="0">
                <a:solidFill>
                  <a:sysClr val="windowText" lastClr="000000"/>
                </a:solidFill>
                <a:latin typeface="Garamond" panose="02020404030301010803" pitchFamily="18" charset="0"/>
              </a:rPr>
              <a:t>Couleurs : les bons jours et les mauvais jours</a:t>
            </a:r>
          </a:p>
          <a:p>
            <a:pPr>
              <a:spcBef>
                <a:spcPts val="0"/>
              </a:spcBef>
              <a:spcAft>
                <a:spcPts val="0"/>
              </a:spcAft>
            </a:pPr>
            <a:r>
              <a:rPr lang="fr-FR" sz="2000" dirty="0">
                <a:solidFill>
                  <a:sysClr val="windowText" lastClr="000000"/>
                </a:solidFill>
                <a:latin typeface="Garamond" panose="02020404030301010803" pitchFamily="18" charset="0"/>
              </a:rPr>
              <a:t>Graphiques : remise des inventaires </a:t>
            </a:r>
          </a:p>
          <a:p>
            <a:pPr>
              <a:spcBef>
                <a:spcPts val="0"/>
              </a:spcBef>
              <a:spcAft>
                <a:spcPts val="0"/>
              </a:spcAft>
            </a:pPr>
            <a:r>
              <a:rPr lang="fr-FR" sz="2000" dirty="0">
                <a:solidFill>
                  <a:sysClr val="windowText" lastClr="000000"/>
                </a:solidFill>
                <a:latin typeface="Garamond" panose="02020404030301010803" pitchFamily="18" charset="0"/>
              </a:rPr>
              <a:t>Préférences </a:t>
            </a:r>
          </a:p>
          <a:p>
            <a:pPr>
              <a:spcBef>
                <a:spcPts val="0"/>
              </a:spcBef>
              <a:spcAft>
                <a:spcPts val="0"/>
              </a:spcAft>
            </a:pPr>
            <a:r>
              <a:rPr lang="fr-FR" sz="2000" dirty="0">
                <a:solidFill>
                  <a:sysClr val="windowText" lastClr="000000"/>
                </a:solidFill>
                <a:latin typeface="Garamond" panose="02020404030301010803" pitchFamily="18" charset="0"/>
              </a:rPr>
              <a:t>Reconnaissance du style d’autrui</a:t>
            </a:r>
          </a:p>
          <a:p>
            <a:pPr>
              <a:spcBef>
                <a:spcPts val="0"/>
              </a:spcBef>
              <a:spcAft>
                <a:spcPts val="0"/>
              </a:spcAft>
            </a:pPr>
            <a:r>
              <a:rPr lang="fr-FR" sz="2000" dirty="0">
                <a:solidFill>
                  <a:sysClr val="windowText" lastClr="000000"/>
                </a:solidFill>
                <a:latin typeface="Garamond" panose="02020404030301010803" pitchFamily="18" charset="0"/>
              </a:rPr>
              <a:t>Adaptation au style d’autrui </a:t>
            </a:r>
          </a:p>
          <a:p>
            <a:pPr>
              <a:spcBef>
                <a:spcPts val="0"/>
              </a:spcBef>
              <a:spcAft>
                <a:spcPts val="0"/>
              </a:spcAft>
            </a:pPr>
            <a:endParaRPr lang="fr-FR" sz="2000" dirty="0">
              <a:solidFill>
                <a:sysClr val="windowText" lastClr="000000"/>
              </a:solidFill>
              <a:latin typeface="Garamond" panose="02020404030301010803" pitchFamily="18" charset="0"/>
            </a:endParaRPr>
          </a:p>
        </p:txBody>
      </p:sp>
      <p:sp>
        <p:nvSpPr>
          <p:cNvPr id="9" name="ZoneTexte 8">
            <a:extLst>
              <a:ext uri="{FF2B5EF4-FFF2-40B4-BE49-F238E27FC236}">
                <a16:creationId xmlns:a16="http://schemas.microsoft.com/office/drawing/2014/main" id="{4F27A5AA-D3D7-9544-9496-D0BAA6F39B76}"/>
              </a:ext>
            </a:extLst>
          </p:cNvPr>
          <p:cNvSpPr txBox="1"/>
          <p:nvPr/>
        </p:nvSpPr>
        <p:spPr>
          <a:xfrm>
            <a:off x="1" y="5760992"/>
            <a:ext cx="3835400" cy="707886"/>
          </a:xfrm>
          <a:prstGeom prst="rect">
            <a:avLst/>
          </a:prstGeom>
          <a:noFill/>
        </p:spPr>
        <p:txBody>
          <a:bodyPr wrap="square">
            <a:spAutoFit/>
          </a:bodyPr>
          <a:lstStyle>
            <a:defPPr>
              <a:defRPr lang="fr-FR"/>
            </a:defPPr>
            <a:lvl1pPr marL="0" indent="0">
              <a:buNone/>
              <a:defRPr sz="2000" b="1">
                <a:solidFill>
                  <a:schemeClr val="bg1"/>
                </a:solidFill>
                <a:latin typeface="Garamond" panose="02020404030301010803" pitchFamily="18" charset="0"/>
              </a:defRPr>
            </a:lvl1pPr>
          </a:lstStyle>
          <a:p>
            <a:r>
              <a:rPr lang="fr-FR" dirty="0"/>
              <a:t>Pré requis : </a:t>
            </a:r>
            <a:r>
              <a:rPr lang="fr-FR" b="0" dirty="0"/>
              <a:t>Profil réalisé en amont de l’atelier.</a:t>
            </a:r>
          </a:p>
        </p:txBody>
      </p:sp>
      <p:pic>
        <p:nvPicPr>
          <p:cNvPr id="11" name="Graphique 10" descr="Horloge avec un remplissage uni">
            <a:extLst>
              <a:ext uri="{FF2B5EF4-FFF2-40B4-BE49-F238E27FC236}">
                <a16:creationId xmlns:a16="http://schemas.microsoft.com/office/drawing/2014/main" id="{773EDBA5-B366-081A-CB88-80385CAC3B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119" y="2031071"/>
            <a:ext cx="565060" cy="565060"/>
          </a:xfrm>
          <a:prstGeom prst="rect">
            <a:avLst/>
          </a:prstGeom>
        </p:spPr>
      </p:pic>
      <p:sp>
        <p:nvSpPr>
          <p:cNvPr id="12" name="ZoneTexte 11">
            <a:extLst>
              <a:ext uri="{FF2B5EF4-FFF2-40B4-BE49-F238E27FC236}">
                <a16:creationId xmlns:a16="http://schemas.microsoft.com/office/drawing/2014/main" id="{7C292A30-F18D-224A-FCD9-49A457DA2253}"/>
              </a:ext>
            </a:extLst>
          </p:cNvPr>
          <p:cNvSpPr txBox="1"/>
          <p:nvPr/>
        </p:nvSpPr>
        <p:spPr>
          <a:xfrm>
            <a:off x="743893" y="2139385"/>
            <a:ext cx="3746499" cy="400110"/>
          </a:xfrm>
          <a:prstGeom prst="rect">
            <a:avLst/>
          </a:prstGeom>
          <a:noFill/>
        </p:spPr>
        <p:txBody>
          <a:bodyPr wrap="square">
            <a:spAutoFit/>
          </a:bodyPr>
          <a:lstStyle>
            <a:defPPr>
              <a:defRPr lang="fr-FR"/>
            </a:defPPr>
            <a:lvl1pPr marL="0" indent="0">
              <a:buNone/>
              <a:defRPr sz="1800">
                <a:solidFill>
                  <a:schemeClr val="bg1"/>
                </a:solidFill>
              </a:defRPr>
            </a:lvl1pPr>
          </a:lstStyle>
          <a:p>
            <a:r>
              <a:rPr lang="fr-FR" sz="2000" b="1" dirty="0">
                <a:latin typeface="Garamond" panose="02020404030301010803" pitchFamily="18" charset="0"/>
              </a:rPr>
              <a:t>1 journée </a:t>
            </a:r>
          </a:p>
        </p:txBody>
      </p:sp>
      <p:pic>
        <p:nvPicPr>
          <p:cNvPr id="14" name="Graphique 13" descr="Mille contour">
            <a:extLst>
              <a:ext uri="{FF2B5EF4-FFF2-40B4-BE49-F238E27FC236}">
                <a16:creationId xmlns:a16="http://schemas.microsoft.com/office/drawing/2014/main" id="{542DC965-DE42-BC23-8D5F-55B418EF11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8050" y="1795450"/>
            <a:ext cx="543990" cy="543990"/>
          </a:xfrm>
          <a:prstGeom prst="rect">
            <a:avLst/>
          </a:prstGeom>
        </p:spPr>
      </p:pic>
    </p:spTree>
    <p:extLst>
      <p:ext uri="{BB962C8B-B14F-4D97-AF65-F5344CB8AC3E}">
        <p14:creationId xmlns:p14="http://schemas.microsoft.com/office/powerpoint/2010/main" val="29724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99AE9227-16AA-B440-A169-B5A674A21273}"/>
              </a:ext>
            </a:extLst>
          </p:cNvPr>
          <p:cNvCxnSpPr/>
          <p:nvPr/>
        </p:nvCxnSpPr>
        <p:spPr>
          <a:xfrm>
            <a:off x="4075898" y="1795450"/>
            <a:ext cx="0" cy="436565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BA1C23D6-3F2D-6943-9076-073F68EB5E11}"/>
              </a:ext>
            </a:extLst>
          </p:cNvPr>
          <p:cNvSpPr txBox="1"/>
          <p:nvPr/>
        </p:nvSpPr>
        <p:spPr>
          <a:xfrm>
            <a:off x="100017" y="339281"/>
            <a:ext cx="4969453" cy="490904"/>
          </a:xfrm>
          <a:prstGeom prst="rect">
            <a:avLst/>
          </a:prstGeom>
          <a:noFill/>
        </p:spPr>
        <p:txBody>
          <a:bodyPr wrap="square" rtlCol="0">
            <a:spAutoFit/>
          </a:bodyPr>
          <a:lstStyle/>
          <a:p>
            <a:pPr defTabSz="1006475">
              <a:lnSpc>
                <a:spcPct val="90000"/>
              </a:lnSpc>
              <a:spcBef>
                <a:spcPts val="1100"/>
              </a:spcBef>
              <a:buClr>
                <a:srgbClr val="F6A500"/>
              </a:buClr>
              <a:defRPr/>
            </a:pPr>
            <a:r>
              <a:rPr lang="fr-FR" sz="2800" b="1" dirty="0">
                <a:solidFill>
                  <a:schemeClr val="bg1"/>
                </a:solidFill>
                <a:latin typeface="Segoe Print" panose="02000800000000000000" pitchFamily="2" charset="0"/>
              </a:rPr>
              <a:t>Cohésion d’équipe</a:t>
            </a:r>
          </a:p>
        </p:txBody>
      </p:sp>
      <p:sp>
        <p:nvSpPr>
          <p:cNvPr id="6" name="Slide Number Placeholder 5">
            <a:extLst>
              <a:ext uri="{FF2B5EF4-FFF2-40B4-BE49-F238E27FC236}">
                <a16:creationId xmlns:a16="http://schemas.microsoft.com/office/drawing/2014/main" id="{B193351B-D97B-9263-134D-280DFC7E2780}"/>
              </a:ext>
            </a:extLst>
          </p:cNvPr>
          <p:cNvSpPr txBox="1">
            <a:spLocks/>
          </p:cNvSpPr>
          <p:nvPr/>
        </p:nvSpPr>
        <p:spPr>
          <a:xfrm>
            <a:off x="10308637" y="7158037"/>
            <a:ext cx="766352" cy="401638"/>
          </a:xfrm>
          <a:prstGeom prst="rect">
            <a:avLst/>
          </a:prstGeom>
        </p:spPr>
        <p:txBody>
          <a:bodyPr/>
          <a:lstStyle>
            <a:defPPr>
              <a:defRPr lang="fr-FR"/>
            </a:defPPr>
            <a:lvl1pPr algn="l" rtl="0" eaLnBrk="0" fontAlgn="base" hangingPunct="0">
              <a:spcBef>
                <a:spcPct val="0"/>
              </a:spcBef>
              <a:spcAft>
                <a:spcPct val="0"/>
              </a:spcAft>
              <a:defRPr sz="1050" kern="1200">
                <a:solidFill>
                  <a:schemeClr val="tx1"/>
                </a:solidFill>
                <a:latin typeface="Garamond" panose="02020404030301010803" pitchFamily="18"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68196D-0A1E-FE4D-88D0-C400C484441F}" type="slidenum">
              <a:rPr lang="fr-FR" altLang="fr-FR" sz="1100" smtClean="0">
                <a:solidFill>
                  <a:schemeClr val="bg1"/>
                </a:solidFill>
              </a:rPr>
              <a:pPr>
                <a:defRPr/>
              </a:pPr>
              <a:t>6</a:t>
            </a:fld>
            <a:endParaRPr lang="fr-FR" altLang="fr-FR" sz="1100">
              <a:solidFill>
                <a:schemeClr val="bg1"/>
              </a:solidFill>
            </a:endParaRPr>
          </a:p>
        </p:txBody>
      </p:sp>
      <p:sp>
        <p:nvSpPr>
          <p:cNvPr id="3" name="TextBox 3">
            <a:extLst>
              <a:ext uri="{FF2B5EF4-FFF2-40B4-BE49-F238E27FC236}">
                <a16:creationId xmlns:a16="http://schemas.microsoft.com/office/drawing/2014/main" id="{938C2C38-EE45-7313-0F00-BD32CEF7F229}"/>
              </a:ext>
            </a:extLst>
          </p:cNvPr>
          <p:cNvSpPr txBox="1"/>
          <p:nvPr/>
        </p:nvSpPr>
        <p:spPr>
          <a:xfrm>
            <a:off x="4075897" y="1646907"/>
            <a:ext cx="6515899" cy="1938992"/>
          </a:xfrm>
          <a:prstGeom prst="rect">
            <a:avLst/>
          </a:prstGeom>
          <a:solidFill>
            <a:schemeClr val="bg1"/>
          </a:solidFill>
        </p:spPr>
        <p:txBody>
          <a:bodyPr wrap="square" rtlCol="0">
            <a:spAutoFit/>
          </a:bodyPr>
          <a:lstStyle/>
          <a:p>
            <a:pPr>
              <a:spcBef>
                <a:spcPts val="0"/>
              </a:spcBef>
              <a:spcAft>
                <a:spcPts val="0"/>
              </a:spcAft>
            </a:pPr>
            <a:r>
              <a:rPr lang="fr-FR" sz="2000" b="1" dirty="0">
                <a:solidFill>
                  <a:sysClr val="windowText" lastClr="000000"/>
                </a:solidFill>
                <a:latin typeface="Garamond" panose="02020404030301010803" pitchFamily="18" charset="0"/>
              </a:rPr>
              <a:t>Objectifs </a:t>
            </a:r>
          </a:p>
          <a:p>
            <a:pPr>
              <a:spcBef>
                <a:spcPts val="0"/>
              </a:spcBef>
              <a:spcAft>
                <a:spcPts val="0"/>
              </a:spcAft>
            </a:pPr>
            <a:endParaRPr lang="fr-FR" sz="2000" dirty="0">
              <a:solidFill>
                <a:sysClr val="windowText" lastClr="000000"/>
              </a:solidFill>
              <a:latin typeface="Garamond" panose="02020404030301010803" pitchFamily="18" charset="0"/>
            </a:endParaRPr>
          </a:p>
          <a:p>
            <a:pPr lvl="0" eaLnBrk="1" fontAlgn="auto" hangingPunct="1">
              <a:spcBef>
                <a:spcPts val="0"/>
              </a:spcBef>
              <a:spcAft>
                <a:spcPts val="0"/>
              </a:spcAft>
            </a:pPr>
            <a:r>
              <a:rPr lang="fr-FR" sz="2000" dirty="0">
                <a:solidFill>
                  <a:srgbClr val="58585A"/>
                </a:solidFill>
                <a:latin typeface="Garamond" panose="02020404030301010803" pitchFamily="18" charset="0"/>
                <a:ea typeface="+mn-ea"/>
              </a:rPr>
              <a:t>Donner à chaque participant les éléments de compréhension du «fonctionnement» des autre membres de l’équipe. </a:t>
            </a:r>
          </a:p>
          <a:p>
            <a:pPr lvl="0" eaLnBrk="1" fontAlgn="auto" hangingPunct="1">
              <a:spcBef>
                <a:spcPts val="0"/>
              </a:spcBef>
              <a:spcAft>
                <a:spcPts val="0"/>
              </a:spcAft>
            </a:pPr>
            <a:r>
              <a:rPr lang="fr-FR" sz="2000" dirty="0">
                <a:solidFill>
                  <a:srgbClr val="58585A"/>
                </a:solidFill>
                <a:latin typeface="Garamond" panose="02020404030301010803" pitchFamily="18" charset="0"/>
                <a:ea typeface="+mn-ea"/>
              </a:rPr>
              <a:t>Générer des engagements réciproques.</a:t>
            </a:r>
          </a:p>
          <a:p>
            <a:pPr lvl="0" eaLnBrk="1" fontAlgn="auto" hangingPunct="1">
              <a:spcBef>
                <a:spcPts val="0"/>
              </a:spcBef>
              <a:spcAft>
                <a:spcPts val="0"/>
              </a:spcAft>
            </a:pPr>
            <a:endParaRPr lang="fr-FR" sz="2000" dirty="0">
              <a:solidFill>
                <a:srgbClr val="58585A"/>
              </a:solidFill>
              <a:latin typeface="Garamond" panose="02020404030301010803" pitchFamily="18" charset="0"/>
              <a:ea typeface="+mn-ea"/>
            </a:endParaRPr>
          </a:p>
        </p:txBody>
      </p:sp>
      <p:sp>
        <p:nvSpPr>
          <p:cNvPr id="7" name="TextBox 3">
            <a:extLst>
              <a:ext uri="{FF2B5EF4-FFF2-40B4-BE49-F238E27FC236}">
                <a16:creationId xmlns:a16="http://schemas.microsoft.com/office/drawing/2014/main" id="{914ED690-7047-FE0D-13BC-137E5F14879D}"/>
              </a:ext>
            </a:extLst>
          </p:cNvPr>
          <p:cNvSpPr txBox="1"/>
          <p:nvPr/>
        </p:nvSpPr>
        <p:spPr>
          <a:xfrm>
            <a:off x="4075897" y="3779837"/>
            <a:ext cx="6515899" cy="2862322"/>
          </a:xfrm>
          <a:prstGeom prst="rect">
            <a:avLst/>
          </a:prstGeom>
          <a:solidFill>
            <a:schemeClr val="bg1"/>
          </a:solidFill>
        </p:spPr>
        <p:txBody>
          <a:bodyPr wrap="square" rtlCol="0">
            <a:spAutoFit/>
          </a:bodyPr>
          <a:lstStyle/>
          <a:p>
            <a:pPr>
              <a:spcBef>
                <a:spcPts val="0"/>
              </a:spcBef>
              <a:spcAft>
                <a:spcPts val="0"/>
              </a:spcAft>
            </a:pPr>
            <a:r>
              <a:rPr lang="fr-FR" sz="2000" b="1" dirty="0">
                <a:solidFill>
                  <a:sysClr val="windowText" lastClr="000000"/>
                </a:solidFill>
                <a:latin typeface="Garamond" panose="02020404030301010803" pitchFamily="18" charset="0"/>
              </a:rPr>
              <a:t>Déroulé </a:t>
            </a:r>
          </a:p>
          <a:p>
            <a:pPr>
              <a:spcBef>
                <a:spcPts val="0"/>
              </a:spcBef>
              <a:spcAft>
                <a:spcPts val="0"/>
              </a:spcAft>
            </a:pPr>
            <a:endParaRPr lang="fr-FR" sz="2000" b="1" dirty="0">
              <a:solidFill>
                <a:sysClr val="windowText" lastClr="000000"/>
              </a:solidFill>
              <a:latin typeface="Garamond" panose="02020404030301010803" pitchFamily="18" charset="0"/>
            </a:endParaRPr>
          </a:p>
          <a:p>
            <a:pPr>
              <a:spcBef>
                <a:spcPts val="0"/>
              </a:spcBef>
              <a:spcAft>
                <a:spcPts val="0"/>
              </a:spcAft>
            </a:pPr>
            <a:r>
              <a:rPr lang="fr-FR" sz="2000" dirty="0">
                <a:solidFill>
                  <a:sysClr val="windowText" lastClr="000000"/>
                </a:solidFill>
                <a:latin typeface="Garamond" panose="02020404030301010803" pitchFamily="18" charset="0"/>
              </a:rPr>
              <a:t>Partage des graphes</a:t>
            </a:r>
          </a:p>
          <a:p>
            <a:pPr>
              <a:spcBef>
                <a:spcPts val="0"/>
              </a:spcBef>
              <a:spcAft>
                <a:spcPts val="0"/>
              </a:spcAft>
            </a:pPr>
            <a:r>
              <a:rPr lang="fr-FR" sz="2000" dirty="0">
                <a:solidFill>
                  <a:sysClr val="windowText" lastClr="000000"/>
                </a:solidFill>
                <a:latin typeface="Garamond" panose="02020404030301010803" pitchFamily="18" charset="0"/>
              </a:rPr>
              <a:t>Jeu d’équipe</a:t>
            </a:r>
          </a:p>
          <a:p>
            <a:pPr>
              <a:spcBef>
                <a:spcPts val="0"/>
              </a:spcBef>
              <a:spcAft>
                <a:spcPts val="0"/>
              </a:spcAft>
            </a:pPr>
            <a:r>
              <a:rPr lang="fr-FR" sz="2000" dirty="0">
                <a:solidFill>
                  <a:sysClr val="windowText" lastClr="000000"/>
                </a:solidFill>
                <a:latin typeface="Garamond" panose="02020404030301010803" pitchFamily="18" charset="0"/>
              </a:rPr>
              <a:t>Roue d’équipe</a:t>
            </a:r>
          </a:p>
          <a:p>
            <a:pPr>
              <a:spcBef>
                <a:spcPts val="0"/>
              </a:spcBef>
              <a:spcAft>
                <a:spcPts val="0"/>
              </a:spcAft>
            </a:pPr>
            <a:r>
              <a:rPr lang="fr-FR" sz="2000" dirty="0">
                <a:solidFill>
                  <a:sysClr val="windowText" lastClr="000000"/>
                </a:solidFill>
                <a:latin typeface="Garamond" panose="02020404030301010803" pitchFamily="18" charset="0"/>
              </a:rPr>
              <a:t>Partage interactif des profils</a:t>
            </a:r>
          </a:p>
          <a:p>
            <a:pPr>
              <a:spcBef>
                <a:spcPts val="0"/>
              </a:spcBef>
              <a:spcAft>
                <a:spcPts val="0"/>
              </a:spcAft>
            </a:pPr>
            <a:r>
              <a:rPr lang="fr-FR" sz="2000" dirty="0">
                <a:solidFill>
                  <a:sysClr val="windowText" lastClr="000000"/>
                </a:solidFill>
                <a:latin typeface="Garamond" panose="02020404030301010803" pitchFamily="18" charset="0"/>
              </a:rPr>
              <a:t>Réalisation de la charte d’équipe</a:t>
            </a:r>
          </a:p>
          <a:p>
            <a:pPr>
              <a:spcBef>
                <a:spcPts val="0"/>
              </a:spcBef>
              <a:spcAft>
                <a:spcPts val="0"/>
              </a:spcAft>
            </a:pPr>
            <a:r>
              <a:rPr lang="fr-FR" sz="2000" dirty="0">
                <a:solidFill>
                  <a:sysClr val="windowText" lastClr="000000"/>
                </a:solidFill>
                <a:latin typeface="Garamond" panose="02020404030301010803" pitchFamily="18" charset="0"/>
              </a:rPr>
              <a:t>Engagements individuels et collectifs</a:t>
            </a:r>
          </a:p>
          <a:p>
            <a:pPr>
              <a:spcBef>
                <a:spcPts val="0"/>
              </a:spcBef>
              <a:spcAft>
                <a:spcPts val="0"/>
              </a:spcAft>
            </a:pPr>
            <a:endParaRPr lang="fr-FR" sz="2000" dirty="0">
              <a:solidFill>
                <a:sysClr val="windowText" lastClr="000000"/>
              </a:solidFill>
              <a:latin typeface="Garamond" panose="02020404030301010803" pitchFamily="18" charset="0"/>
            </a:endParaRPr>
          </a:p>
        </p:txBody>
      </p:sp>
      <p:sp>
        <p:nvSpPr>
          <p:cNvPr id="9" name="ZoneTexte 8">
            <a:extLst>
              <a:ext uri="{FF2B5EF4-FFF2-40B4-BE49-F238E27FC236}">
                <a16:creationId xmlns:a16="http://schemas.microsoft.com/office/drawing/2014/main" id="{4F27A5AA-D3D7-9544-9496-D0BAA6F39B76}"/>
              </a:ext>
            </a:extLst>
          </p:cNvPr>
          <p:cNvSpPr txBox="1"/>
          <p:nvPr/>
        </p:nvSpPr>
        <p:spPr>
          <a:xfrm>
            <a:off x="138896" y="5676811"/>
            <a:ext cx="3937000" cy="1015663"/>
          </a:xfrm>
          <a:prstGeom prst="rect">
            <a:avLst/>
          </a:prstGeom>
          <a:noFill/>
        </p:spPr>
        <p:txBody>
          <a:bodyPr wrap="square">
            <a:spAutoFit/>
          </a:bodyPr>
          <a:lstStyle>
            <a:defPPr>
              <a:defRPr lang="fr-FR"/>
            </a:defPPr>
            <a:lvl1pPr marL="0" indent="0">
              <a:buNone/>
              <a:defRPr sz="2000" b="1">
                <a:solidFill>
                  <a:schemeClr val="bg1"/>
                </a:solidFill>
                <a:latin typeface="Garamond" panose="02020404030301010803" pitchFamily="18" charset="0"/>
              </a:defRPr>
            </a:lvl1pPr>
          </a:lstStyle>
          <a:p>
            <a:r>
              <a:rPr lang="fr-FR" dirty="0"/>
              <a:t>Pré requis : </a:t>
            </a:r>
            <a:r>
              <a:rPr lang="fr-FR" b="0" dirty="0"/>
              <a:t>avoir vécu l’atelier efficacité relationnelle en amont +  Profil réalisé en amont de l’atelier .</a:t>
            </a:r>
          </a:p>
        </p:txBody>
      </p:sp>
      <p:pic>
        <p:nvPicPr>
          <p:cNvPr id="11" name="Graphique 10" descr="Horloge avec un remplissage uni">
            <a:extLst>
              <a:ext uri="{FF2B5EF4-FFF2-40B4-BE49-F238E27FC236}">
                <a16:creationId xmlns:a16="http://schemas.microsoft.com/office/drawing/2014/main" id="{773EDBA5-B366-081A-CB88-80385CAC3B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17" y="1963787"/>
            <a:ext cx="565060" cy="565060"/>
          </a:xfrm>
          <a:prstGeom prst="rect">
            <a:avLst/>
          </a:prstGeom>
        </p:spPr>
      </p:pic>
      <p:sp>
        <p:nvSpPr>
          <p:cNvPr id="12" name="ZoneTexte 11">
            <a:extLst>
              <a:ext uri="{FF2B5EF4-FFF2-40B4-BE49-F238E27FC236}">
                <a16:creationId xmlns:a16="http://schemas.microsoft.com/office/drawing/2014/main" id="{7C292A30-F18D-224A-FCD9-49A457DA2253}"/>
              </a:ext>
            </a:extLst>
          </p:cNvPr>
          <p:cNvSpPr txBox="1"/>
          <p:nvPr/>
        </p:nvSpPr>
        <p:spPr>
          <a:xfrm>
            <a:off x="708792" y="2072101"/>
            <a:ext cx="3057350" cy="1015663"/>
          </a:xfrm>
          <a:prstGeom prst="rect">
            <a:avLst/>
          </a:prstGeom>
          <a:noFill/>
        </p:spPr>
        <p:txBody>
          <a:bodyPr wrap="square">
            <a:spAutoFit/>
          </a:bodyPr>
          <a:lstStyle>
            <a:defPPr>
              <a:defRPr lang="fr-FR"/>
            </a:defPPr>
            <a:lvl1pPr marL="0" indent="0">
              <a:buNone/>
              <a:defRPr sz="1800">
                <a:solidFill>
                  <a:schemeClr val="bg1"/>
                </a:solidFill>
              </a:defRPr>
            </a:lvl1pPr>
          </a:lstStyle>
          <a:p>
            <a:r>
              <a:rPr lang="fr-FR" sz="2000" b="1" dirty="0">
                <a:latin typeface="Garamond" panose="02020404030301010803" pitchFamily="18" charset="0"/>
              </a:rPr>
              <a:t>½ journée à 1 journée </a:t>
            </a:r>
          </a:p>
          <a:p>
            <a:r>
              <a:rPr lang="fr-FR" sz="2000" b="1" dirty="0">
                <a:latin typeface="Garamond" panose="02020404030301010803" pitchFamily="18" charset="0"/>
              </a:rPr>
              <a:t>À déterminer selon les objectifs visés </a:t>
            </a:r>
          </a:p>
        </p:txBody>
      </p:sp>
      <p:pic>
        <p:nvPicPr>
          <p:cNvPr id="14" name="Graphique 13" descr="Mille contour">
            <a:extLst>
              <a:ext uri="{FF2B5EF4-FFF2-40B4-BE49-F238E27FC236}">
                <a16:creationId xmlns:a16="http://schemas.microsoft.com/office/drawing/2014/main" id="{542DC965-DE42-BC23-8D5F-55B418EF11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8050" y="1795450"/>
            <a:ext cx="543990" cy="543990"/>
          </a:xfrm>
          <a:prstGeom prst="rect">
            <a:avLst/>
          </a:prstGeom>
        </p:spPr>
      </p:pic>
    </p:spTree>
    <p:extLst>
      <p:ext uri="{BB962C8B-B14F-4D97-AF65-F5344CB8AC3E}">
        <p14:creationId xmlns:p14="http://schemas.microsoft.com/office/powerpoint/2010/main" val="357176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99AE9227-16AA-B440-A169-B5A674A21273}"/>
              </a:ext>
            </a:extLst>
          </p:cNvPr>
          <p:cNvCxnSpPr/>
          <p:nvPr/>
        </p:nvCxnSpPr>
        <p:spPr>
          <a:xfrm>
            <a:off x="4075898" y="1795450"/>
            <a:ext cx="0" cy="436565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BA1C23D6-3F2D-6943-9076-073F68EB5E11}"/>
              </a:ext>
            </a:extLst>
          </p:cNvPr>
          <p:cNvSpPr txBox="1"/>
          <p:nvPr/>
        </p:nvSpPr>
        <p:spPr>
          <a:xfrm>
            <a:off x="135119" y="309769"/>
            <a:ext cx="4969453" cy="490904"/>
          </a:xfrm>
          <a:prstGeom prst="rect">
            <a:avLst/>
          </a:prstGeom>
          <a:noFill/>
        </p:spPr>
        <p:txBody>
          <a:bodyPr wrap="square" rtlCol="0">
            <a:spAutoFit/>
          </a:bodyPr>
          <a:lstStyle/>
          <a:p>
            <a:pPr defTabSz="1006475">
              <a:lnSpc>
                <a:spcPct val="90000"/>
              </a:lnSpc>
              <a:spcBef>
                <a:spcPts val="1100"/>
              </a:spcBef>
              <a:buClr>
                <a:srgbClr val="F6A500"/>
              </a:buClr>
              <a:defRPr/>
            </a:pPr>
            <a:r>
              <a:rPr lang="fr-FR" sz="2800" b="1" dirty="0">
                <a:solidFill>
                  <a:schemeClr val="bg1"/>
                </a:solidFill>
                <a:latin typeface="Segoe Print" panose="02000800000000000000" pitchFamily="2" charset="0"/>
              </a:rPr>
              <a:t>Efficacité Commerciale </a:t>
            </a:r>
          </a:p>
        </p:txBody>
      </p:sp>
      <p:sp>
        <p:nvSpPr>
          <p:cNvPr id="6" name="Slide Number Placeholder 5">
            <a:extLst>
              <a:ext uri="{FF2B5EF4-FFF2-40B4-BE49-F238E27FC236}">
                <a16:creationId xmlns:a16="http://schemas.microsoft.com/office/drawing/2014/main" id="{B193351B-D97B-9263-134D-280DFC7E2780}"/>
              </a:ext>
            </a:extLst>
          </p:cNvPr>
          <p:cNvSpPr txBox="1">
            <a:spLocks/>
          </p:cNvSpPr>
          <p:nvPr/>
        </p:nvSpPr>
        <p:spPr>
          <a:xfrm>
            <a:off x="10308637" y="7158037"/>
            <a:ext cx="766352" cy="401638"/>
          </a:xfrm>
          <a:prstGeom prst="rect">
            <a:avLst/>
          </a:prstGeom>
        </p:spPr>
        <p:txBody>
          <a:bodyPr/>
          <a:lstStyle>
            <a:defPPr>
              <a:defRPr lang="fr-FR"/>
            </a:defPPr>
            <a:lvl1pPr algn="l" rtl="0" eaLnBrk="0" fontAlgn="base" hangingPunct="0">
              <a:spcBef>
                <a:spcPct val="0"/>
              </a:spcBef>
              <a:spcAft>
                <a:spcPct val="0"/>
              </a:spcAft>
              <a:defRPr sz="1050" kern="1200">
                <a:solidFill>
                  <a:schemeClr val="tx1"/>
                </a:solidFill>
                <a:latin typeface="Garamond" panose="02020404030301010803" pitchFamily="18"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68196D-0A1E-FE4D-88D0-C400C484441F}" type="slidenum">
              <a:rPr lang="fr-FR" altLang="fr-FR" sz="1100" smtClean="0">
                <a:solidFill>
                  <a:schemeClr val="bg1"/>
                </a:solidFill>
              </a:rPr>
              <a:pPr>
                <a:defRPr/>
              </a:pPr>
              <a:t>7</a:t>
            </a:fld>
            <a:endParaRPr lang="fr-FR" altLang="fr-FR" sz="1100">
              <a:solidFill>
                <a:schemeClr val="bg1"/>
              </a:solidFill>
            </a:endParaRPr>
          </a:p>
        </p:txBody>
      </p:sp>
      <p:sp>
        <p:nvSpPr>
          <p:cNvPr id="3" name="TextBox 3">
            <a:extLst>
              <a:ext uri="{FF2B5EF4-FFF2-40B4-BE49-F238E27FC236}">
                <a16:creationId xmlns:a16="http://schemas.microsoft.com/office/drawing/2014/main" id="{938C2C38-EE45-7313-0F00-BD32CEF7F229}"/>
              </a:ext>
            </a:extLst>
          </p:cNvPr>
          <p:cNvSpPr txBox="1"/>
          <p:nvPr/>
        </p:nvSpPr>
        <p:spPr>
          <a:xfrm>
            <a:off x="4075898" y="1646907"/>
            <a:ext cx="6566699" cy="1815882"/>
          </a:xfrm>
          <a:prstGeom prst="rect">
            <a:avLst/>
          </a:prstGeom>
          <a:solidFill>
            <a:schemeClr val="bg1"/>
          </a:solidFill>
        </p:spPr>
        <p:txBody>
          <a:bodyPr wrap="square" rtlCol="0">
            <a:spAutoFit/>
          </a:bodyPr>
          <a:lstStyle/>
          <a:p>
            <a:pPr>
              <a:spcBef>
                <a:spcPts val="0"/>
              </a:spcBef>
              <a:spcAft>
                <a:spcPts val="0"/>
              </a:spcAft>
            </a:pPr>
            <a:r>
              <a:rPr lang="fr-FR" sz="2000" b="1" dirty="0">
                <a:solidFill>
                  <a:sysClr val="windowText" lastClr="000000"/>
                </a:solidFill>
                <a:latin typeface="Garamond" panose="02020404030301010803" pitchFamily="18" charset="0"/>
              </a:rPr>
              <a:t>Objectifs </a:t>
            </a:r>
          </a:p>
          <a:p>
            <a:pPr>
              <a:spcBef>
                <a:spcPts val="0"/>
              </a:spcBef>
              <a:spcAft>
                <a:spcPts val="0"/>
              </a:spcAft>
            </a:pPr>
            <a:endParaRPr lang="fr-FR" sz="2000" dirty="0">
              <a:solidFill>
                <a:sysClr val="windowText" lastClr="000000"/>
              </a:solidFill>
              <a:latin typeface="Garamond" panose="02020404030301010803" pitchFamily="18" charset="0"/>
            </a:endParaRPr>
          </a:p>
          <a:p>
            <a:pPr lvl="0" eaLnBrk="1" fontAlgn="auto" hangingPunct="1">
              <a:spcBef>
                <a:spcPts val="0"/>
              </a:spcBef>
              <a:spcAft>
                <a:spcPts val="0"/>
              </a:spcAft>
            </a:pPr>
            <a:r>
              <a:rPr lang="fr-FR" dirty="0">
                <a:solidFill>
                  <a:srgbClr val="58585A"/>
                </a:solidFill>
                <a:latin typeface="Arial"/>
                <a:ea typeface="+mn-ea"/>
              </a:rPr>
              <a:t>Permettre à chaque participant de déterminer ses axes de progression selon son style personnel de vente. Equiper chaque commercial de capacités d’adaptation aux différentes Typologies client.</a:t>
            </a:r>
          </a:p>
        </p:txBody>
      </p:sp>
      <p:sp>
        <p:nvSpPr>
          <p:cNvPr id="7" name="TextBox 3">
            <a:extLst>
              <a:ext uri="{FF2B5EF4-FFF2-40B4-BE49-F238E27FC236}">
                <a16:creationId xmlns:a16="http://schemas.microsoft.com/office/drawing/2014/main" id="{914ED690-7047-FE0D-13BC-137E5F14879D}"/>
              </a:ext>
            </a:extLst>
          </p:cNvPr>
          <p:cNvSpPr txBox="1"/>
          <p:nvPr/>
        </p:nvSpPr>
        <p:spPr>
          <a:xfrm>
            <a:off x="4075898" y="4096886"/>
            <a:ext cx="6566699" cy="2862322"/>
          </a:xfrm>
          <a:prstGeom prst="rect">
            <a:avLst/>
          </a:prstGeom>
          <a:solidFill>
            <a:schemeClr val="bg1"/>
          </a:solidFill>
        </p:spPr>
        <p:txBody>
          <a:bodyPr wrap="square" rtlCol="0">
            <a:spAutoFit/>
          </a:bodyPr>
          <a:lstStyle/>
          <a:p>
            <a:pPr>
              <a:spcBef>
                <a:spcPts val="0"/>
              </a:spcBef>
              <a:spcAft>
                <a:spcPts val="0"/>
              </a:spcAft>
            </a:pPr>
            <a:r>
              <a:rPr lang="fr-FR" sz="2000" b="1" dirty="0">
                <a:solidFill>
                  <a:sysClr val="windowText" lastClr="000000"/>
                </a:solidFill>
                <a:latin typeface="Garamond" panose="02020404030301010803" pitchFamily="18" charset="0"/>
              </a:rPr>
              <a:t>Déroulé </a:t>
            </a:r>
          </a:p>
          <a:p>
            <a:pPr>
              <a:spcBef>
                <a:spcPts val="0"/>
              </a:spcBef>
              <a:spcAft>
                <a:spcPts val="0"/>
              </a:spcAft>
            </a:pPr>
            <a:endParaRPr lang="fr-FR" sz="2000" b="1" dirty="0">
              <a:solidFill>
                <a:sysClr val="windowText" lastClr="000000"/>
              </a:solidFill>
              <a:latin typeface="Garamond" panose="02020404030301010803" pitchFamily="18" charset="0"/>
            </a:endParaRPr>
          </a:p>
          <a:p>
            <a:pPr>
              <a:spcBef>
                <a:spcPts val="0"/>
              </a:spcBef>
              <a:spcAft>
                <a:spcPts val="0"/>
              </a:spcAft>
            </a:pPr>
            <a:r>
              <a:rPr lang="fr-FR" sz="2000" dirty="0">
                <a:solidFill>
                  <a:sysClr val="windowText" lastClr="000000"/>
                </a:solidFill>
                <a:latin typeface="Garamond" panose="02020404030301010803" pitchFamily="18" charset="0"/>
              </a:rPr>
              <a:t>Identifier les forces et faiblesses de chaque énergie de couleur dans le processus de vente</a:t>
            </a:r>
          </a:p>
          <a:p>
            <a:pPr>
              <a:spcBef>
                <a:spcPts val="0"/>
              </a:spcBef>
              <a:spcAft>
                <a:spcPts val="0"/>
              </a:spcAft>
            </a:pPr>
            <a:r>
              <a:rPr lang="fr-FR" sz="2000" dirty="0">
                <a:solidFill>
                  <a:sysClr val="windowText" lastClr="000000"/>
                </a:solidFill>
                <a:latin typeface="Garamond" panose="02020404030301010803" pitchFamily="18" charset="0"/>
              </a:rPr>
              <a:t>Déterminer ses zones de confort et d’effort dans le modèle vente « six étapes »</a:t>
            </a:r>
          </a:p>
          <a:p>
            <a:pPr>
              <a:spcBef>
                <a:spcPts val="0"/>
              </a:spcBef>
              <a:spcAft>
                <a:spcPts val="0"/>
              </a:spcAft>
            </a:pPr>
            <a:r>
              <a:rPr lang="fr-FR" sz="2000" dirty="0">
                <a:solidFill>
                  <a:sysClr val="windowText" lastClr="000000"/>
                </a:solidFill>
                <a:latin typeface="Garamond" panose="02020404030301010803" pitchFamily="18" charset="0"/>
              </a:rPr>
              <a:t>Repérer la typologie de ses clients (difficiles)</a:t>
            </a:r>
          </a:p>
          <a:p>
            <a:pPr>
              <a:spcBef>
                <a:spcPts val="0"/>
              </a:spcBef>
              <a:spcAft>
                <a:spcPts val="0"/>
              </a:spcAft>
            </a:pPr>
            <a:r>
              <a:rPr lang="fr-FR" sz="2000" dirty="0">
                <a:solidFill>
                  <a:sysClr val="windowText" lastClr="000000"/>
                </a:solidFill>
                <a:latin typeface="Garamond" panose="02020404030301010803" pitchFamily="18" charset="0"/>
              </a:rPr>
              <a:t>Savoir s’adapter aux différentes typologies de ses clients</a:t>
            </a:r>
          </a:p>
          <a:p>
            <a:pPr>
              <a:spcBef>
                <a:spcPts val="0"/>
              </a:spcBef>
              <a:spcAft>
                <a:spcPts val="0"/>
              </a:spcAft>
            </a:pPr>
            <a:r>
              <a:rPr lang="fr-FR" sz="2000" dirty="0">
                <a:solidFill>
                  <a:sysClr val="windowText" lastClr="000000"/>
                </a:solidFill>
                <a:latin typeface="Garamond" panose="02020404030301010803" pitchFamily="18" charset="0"/>
              </a:rPr>
              <a:t>Etablir son plan de progression individuel</a:t>
            </a:r>
          </a:p>
        </p:txBody>
      </p:sp>
      <p:sp>
        <p:nvSpPr>
          <p:cNvPr id="9" name="ZoneTexte 8">
            <a:extLst>
              <a:ext uri="{FF2B5EF4-FFF2-40B4-BE49-F238E27FC236}">
                <a16:creationId xmlns:a16="http://schemas.microsoft.com/office/drawing/2014/main" id="{4F27A5AA-D3D7-9544-9496-D0BAA6F39B76}"/>
              </a:ext>
            </a:extLst>
          </p:cNvPr>
          <p:cNvSpPr txBox="1"/>
          <p:nvPr/>
        </p:nvSpPr>
        <p:spPr>
          <a:xfrm>
            <a:off x="49216" y="3595973"/>
            <a:ext cx="3940778" cy="3170099"/>
          </a:xfrm>
          <a:prstGeom prst="rect">
            <a:avLst/>
          </a:prstGeom>
          <a:noFill/>
        </p:spPr>
        <p:txBody>
          <a:bodyPr wrap="square">
            <a:spAutoFit/>
          </a:bodyPr>
          <a:lstStyle>
            <a:defPPr>
              <a:defRPr lang="fr-FR"/>
            </a:defPPr>
            <a:lvl1pPr marL="0" indent="0">
              <a:buNone/>
              <a:defRPr sz="2000" b="1">
                <a:solidFill>
                  <a:schemeClr val="bg1"/>
                </a:solidFill>
                <a:latin typeface="Garamond" panose="02020404030301010803" pitchFamily="18" charset="0"/>
              </a:defRPr>
            </a:lvl1pPr>
          </a:lstStyle>
          <a:p>
            <a:r>
              <a:rPr lang="fr-FR" dirty="0"/>
              <a:t>Pré requis : </a:t>
            </a:r>
            <a:r>
              <a:rPr lang="fr-FR" b="0" dirty="0"/>
              <a:t>avoir vécu l’atelier efficacité relationnelle en amont +  Profil « efficacité commerciale » réalisé en amont de l’atelier .</a:t>
            </a:r>
          </a:p>
          <a:p>
            <a:endParaRPr lang="fr-FR" b="0" dirty="0"/>
          </a:p>
          <a:p>
            <a:r>
              <a:rPr lang="fr-FR" dirty="0"/>
              <a:t>Commentaire : </a:t>
            </a:r>
            <a:r>
              <a:rPr lang="fr-FR" b="0" dirty="0"/>
              <a:t>Cet accompagnement sera d’autant plus efficace qu’il sera demandé un travail préparatoire, à chaque commercial, d’identification de « clients difficiles ». </a:t>
            </a:r>
          </a:p>
        </p:txBody>
      </p:sp>
      <p:pic>
        <p:nvPicPr>
          <p:cNvPr id="11" name="Graphique 10" descr="Horloge avec un remplissage uni">
            <a:extLst>
              <a:ext uri="{FF2B5EF4-FFF2-40B4-BE49-F238E27FC236}">
                <a16:creationId xmlns:a16="http://schemas.microsoft.com/office/drawing/2014/main" id="{773EDBA5-B366-081A-CB88-80385CAC3B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119" y="2175821"/>
            <a:ext cx="565060" cy="565060"/>
          </a:xfrm>
          <a:prstGeom prst="rect">
            <a:avLst/>
          </a:prstGeom>
        </p:spPr>
      </p:pic>
      <p:sp>
        <p:nvSpPr>
          <p:cNvPr id="12" name="ZoneTexte 11">
            <a:extLst>
              <a:ext uri="{FF2B5EF4-FFF2-40B4-BE49-F238E27FC236}">
                <a16:creationId xmlns:a16="http://schemas.microsoft.com/office/drawing/2014/main" id="{7C292A30-F18D-224A-FCD9-49A457DA2253}"/>
              </a:ext>
            </a:extLst>
          </p:cNvPr>
          <p:cNvSpPr txBox="1"/>
          <p:nvPr/>
        </p:nvSpPr>
        <p:spPr>
          <a:xfrm>
            <a:off x="700179" y="2222318"/>
            <a:ext cx="3746499" cy="707886"/>
          </a:xfrm>
          <a:prstGeom prst="rect">
            <a:avLst/>
          </a:prstGeom>
          <a:noFill/>
        </p:spPr>
        <p:txBody>
          <a:bodyPr wrap="square">
            <a:spAutoFit/>
          </a:bodyPr>
          <a:lstStyle>
            <a:defPPr>
              <a:defRPr lang="fr-FR"/>
            </a:defPPr>
            <a:lvl1pPr marL="0" indent="0">
              <a:buNone/>
              <a:defRPr sz="1800">
                <a:solidFill>
                  <a:schemeClr val="bg1"/>
                </a:solidFill>
              </a:defRPr>
            </a:lvl1pPr>
          </a:lstStyle>
          <a:p>
            <a:r>
              <a:rPr lang="fr-FR" sz="2000" b="1" dirty="0">
                <a:latin typeface="Garamond" panose="02020404030301010803" pitchFamily="18" charset="0"/>
              </a:rPr>
              <a:t>1 à 2 journées selon objectifs visés</a:t>
            </a:r>
          </a:p>
        </p:txBody>
      </p:sp>
      <p:pic>
        <p:nvPicPr>
          <p:cNvPr id="14" name="Graphique 13" descr="Mille contour">
            <a:extLst>
              <a:ext uri="{FF2B5EF4-FFF2-40B4-BE49-F238E27FC236}">
                <a16:creationId xmlns:a16="http://schemas.microsoft.com/office/drawing/2014/main" id="{542DC965-DE42-BC23-8D5F-55B418EF11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8050" y="1795450"/>
            <a:ext cx="543990" cy="543990"/>
          </a:xfrm>
          <a:prstGeom prst="rect">
            <a:avLst/>
          </a:prstGeom>
        </p:spPr>
      </p:pic>
    </p:spTree>
    <p:extLst>
      <p:ext uri="{BB962C8B-B14F-4D97-AF65-F5344CB8AC3E}">
        <p14:creationId xmlns:p14="http://schemas.microsoft.com/office/powerpoint/2010/main" val="416975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99AE9227-16AA-B440-A169-B5A674A21273}"/>
              </a:ext>
            </a:extLst>
          </p:cNvPr>
          <p:cNvCxnSpPr/>
          <p:nvPr/>
        </p:nvCxnSpPr>
        <p:spPr>
          <a:xfrm>
            <a:off x="4075898" y="1795450"/>
            <a:ext cx="0" cy="436565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BA1C23D6-3F2D-6943-9076-073F68EB5E11}"/>
              </a:ext>
            </a:extLst>
          </p:cNvPr>
          <p:cNvSpPr txBox="1"/>
          <p:nvPr/>
        </p:nvSpPr>
        <p:spPr>
          <a:xfrm>
            <a:off x="135119" y="309769"/>
            <a:ext cx="4969453" cy="878702"/>
          </a:xfrm>
          <a:prstGeom prst="rect">
            <a:avLst/>
          </a:prstGeom>
          <a:noFill/>
        </p:spPr>
        <p:txBody>
          <a:bodyPr wrap="square" rtlCol="0">
            <a:spAutoFit/>
          </a:bodyPr>
          <a:lstStyle/>
          <a:p>
            <a:pPr defTabSz="1006475">
              <a:lnSpc>
                <a:spcPct val="90000"/>
              </a:lnSpc>
              <a:spcBef>
                <a:spcPts val="1100"/>
              </a:spcBef>
              <a:buClr>
                <a:srgbClr val="F6A500"/>
              </a:buClr>
              <a:defRPr/>
            </a:pPr>
            <a:r>
              <a:rPr lang="fr-FR" sz="2800" b="1" dirty="0">
                <a:solidFill>
                  <a:schemeClr val="bg1"/>
                </a:solidFill>
                <a:latin typeface="Segoe Print" panose="02000800000000000000" pitchFamily="2" charset="0"/>
              </a:rPr>
              <a:t>Développement du leadership </a:t>
            </a:r>
          </a:p>
        </p:txBody>
      </p:sp>
      <p:sp>
        <p:nvSpPr>
          <p:cNvPr id="6" name="Slide Number Placeholder 5">
            <a:extLst>
              <a:ext uri="{FF2B5EF4-FFF2-40B4-BE49-F238E27FC236}">
                <a16:creationId xmlns:a16="http://schemas.microsoft.com/office/drawing/2014/main" id="{B193351B-D97B-9263-134D-280DFC7E2780}"/>
              </a:ext>
            </a:extLst>
          </p:cNvPr>
          <p:cNvSpPr txBox="1">
            <a:spLocks/>
          </p:cNvSpPr>
          <p:nvPr/>
        </p:nvSpPr>
        <p:spPr>
          <a:xfrm>
            <a:off x="10308637" y="7158037"/>
            <a:ext cx="766352" cy="401638"/>
          </a:xfrm>
          <a:prstGeom prst="rect">
            <a:avLst/>
          </a:prstGeom>
        </p:spPr>
        <p:txBody>
          <a:bodyPr/>
          <a:lstStyle>
            <a:defPPr>
              <a:defRPr lang="fr-FR"/>
            </a:defPPr>
            <a:lvl1pPr algn="l" rtl="0" eaLnBrk="0" fontAlgn="base" hangingPunct="0">
              <a:spcBef>
                <a:spcPct val="0"/>
              </a:spcBef>
              <a:spcAft>
                <a:spcPct val="0"/>
              </a:spcAft>
              <a:defRPr sz="1050" kern="1200">
                <a:solidFill>
                  <a:schemeClr val="tx1"/>
                </a:solidFill>
                <a:latin typeface="Garamond" panose="02020404030301010803" pitchFamily="18"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68196D-0A1E-FE4D-88D0-C400C484441F}" type="slidenum">
              <a:rPr lang="fr-FR" altLang="fr-FR" sz="1100" smtClean="0">
                <a:solidFill>
                  <a:schemeClr val="bg1"/>
                </a:solidFill>
              </a:rPr>
              <a:pPr>
                <a:defRPr/>
              </a:pPr>
              <a:t>8</a:t>
            </a:fld>
            <a:endParaRPr lang="fr-FR" altLang="fr-FR" sz="1100">
              <a:solidFill>
                <a:schemeClr val="bg1"/>
              </a:solidFill>
            </a:endParaRPr>
          </a:p>
        </p:txBody>
      </p:sp>
      <p:sp>
        <p:nvSpPr>
          <p:cNvPr id="3" name="TextBox 3">
            <a:extLst>
              <a:ext uri="{FF2B5EF4-FFF2-40B4-BE49-F238E27FC236}">
                <a16:creationId xmlns:a16="http://schemas.microsoft.com/office/drawing/2014/main" id="{938C2C38-EE45-7313-0F00-BD32CEF7F229}"/>
              </a:ext>
            </a:extLst>
          </p:cNvPr>
          <p:cNvSpPr txBox="1"/>
          <p:nvPr/>
        </p:nvSpPr>
        <p:spPr>
          <a:xfrm>
            <a:off x="4075898" y="1646907"/>
            <a:ext cx="6566699" cy="1908215"/>
          </a:xfrm>
          <a:prstGeom prst="rect">
            <a:avLst/>
          </a:prstGeom>
          <a:solidFill>
            <a:schemeClr val="bg1"/>
          </a:solidFill>
        </p:spPr>
        <p:txBody>
          <a:bodyPr wrap="square" rtlCol="0">
            <a:spAutoFit/>
          </a:bodyPr>
          <a:lstStyle/>
          <a:p>
            <a:pPr>
              <a:spcBef>
                <a:spcPts val="0"/>
              </a:spcBef>
              <a:spcAft>
                <a:spcPts val="0"/>
              </a:spcAft>
            </a:pPr>
            <a:r>
              <a:rPr lang="fr-FR" sz="2000" b="1" dirty="0">
                <a:solidFill>
                  <a:sysClr val="windowText" lastClr="000000"/>
                </a:solidFill>
                <a:latin typeface="Garamond" panose="02020404030301010803" pitchFamily="18" charset="0"/>
              </a:rPr>
              <a:t>Objectifs </a:t>
            </a:r>
          </a:p>
          <a:p>
            <a:pPr>
              <a:spcBef>
                <a:spcPts val="0"/>
              </a:spcBef>
              <a:spcAft>
                <a:spcPts val="0"/>
              </a:spcAft>
            </a:pPr>
            <a:endParaRPr lang="fr-FR" sz="2000" dirty="0">
              <a:solidFill>
                <a:sysClr val="windowText" lastClr="000000"/>
              </a:solidFill>
              <a:latin typeface="Garamond" panose="02020404030301010803" pitchFamily="18" charset="0"/>
            </a:endParaRPr>
          </a:p>
          <a:p>
            <a:pPr lvl="0" eaLnBrk="1" fontAlgn="auto" hangingPunct="1">
              <a:spcBef>
                <a:spcPts val="0"/>
              </a:spcBef>
              <a:spcAft>
                <a:spcPts val="0"/>
              </a:spcAft>
            </a:pPr>
            <a:r>
              <a:rPr lang="fr-FR" sz="2000" dirty="0">
                <a:latin typeface="Garamond" panose="02020404030301010803" pitchFamily="18" charset="0"/>
                <a:ea typeface="+mn-ea"/>
              </a:rPr>
              <a:t>Faire prendre conscience des dynamiques du leadership. Permettre à chaque participant d’identifier son leadership et de déterminer ses axes de progression. </a:t>
            </a:r>
          </a:p>
          <a:p>
            <a:pPr lvl="0" eaLnBrk="1" fontAlgn="auto" hangingPunct="1">
              <a:spcBef>
                <a:spcPts val="0"/>
              </a:spcBef>
              <a:spcAft>
                <a:spcPts val="0"/>
              </a:spcAft>
            </a:pPr>
            <a:endParaRPr lang="fr-FR" dirty="0">
              <a:solidFill>
                <a:srgbClr val="58585A"/>
              </a:solidFill>
              <a:latin typeface="Arial"/>
              <a:ea typeface="+mn-ea"/>
            </a:endParaRPr>
          </a:p>
        </p:txBody>
      </p:sp>
      <p:sp>
        <p:nvSpPr>
          <p:cNvPr id="7" name="TextBox 3">
            <a:extLst>
              <a:ext uri="{FF2B5EF4-FFF2-40B4-BE49-F238E27FC236}">
                <a16:creationId xmlns:a16="http://schemas.microsoft.com/office/drawing/2014/main" id="{914ED690-7047-FE0D-13BC-137E5F14879D}"/>
              </a:ext>
            </a:extLst>
          </p:cNvPr>
          <p:cNvSpPr txBox="1"/>
          <p:nvPr/>
        </p:nvSpPr>
        <p:spPr>
          <a:xfrm>
            <a:off x="4075898" y="4096886"/>
            <a:ext cx="6566699" cy="2862322"/>
          </a:xfrm>
          <a:prstGeom prst="rect">
            <a:avLst/>
          </a:prstGeom>
          <a:solidFill>
            <a:schemeClr val="bg1"/>
          </a:solidFill>
        </p:spPr>
        <p:txBody>
          <a:bodyPr wrap="square" rtlCol="0">
            <a:spAutoFit/>
          </a:bodyPr>
          <a:lstStyle/>
          <a:p>
            <a:pPr>
              <a:spcBef>
                <a:spcPts val="0"/>
              </a:spcBef>
              <a:spcAft>
                <a:spcPts val="0"/>
              </a:spcAft>
            </a:pPr>
            <a:r>
              <a:rPr lang="fr-FR" sz="2000" b="1" dirty="0">
                <a:solidFill>
                  <a:sysClr val="windowText" lastClr="000000"/>
                </a:solidFill>
                <a:latin typeface="Garamond" panose="02020404030301010803" pitchFamily="18" charset="0"/>
              </a:rPr>
              <a:t>Déroulé </a:t>
            </a:r>
          </a:p>
          <a:p>
            <a:pPr>
              <a:spcBef>
                <a:spcPts val="0"/>
              </a:spcBef>
              <a:spcAft>
                <a:spcPts val="0"/>
              </a:spcAft>
            </a:pPr>
            <a:endParaRPr lang="fr-FR" sz="2000" b="1" dirty="0">
              <a:solidFill>
                <a:sysClr val="windowText" lastClr="000000"/>
              </a:solidFill>
              <a:latin typeface="Garamond" panose="02020404030301010803" pitchFamily="18" charset="0"/>
            </a:endParaRPr>
          </a:p>
          <a:p>
            <a:pPr>
              <a:spcBef>
                <a:spcPts val="0"/>
              </a:spcBef>
              <a:spcAft>
                <a:spcPts val="0"/>
              </a:spcAft>
            </a:pPr>
            <a:r>
              <a:rPr lang="fr-FR" sz="2000" dirty="0">
                <a:solidFill>
                  <a:sysClr val="windowText" lastClr="000000"/>
                </a:solidFill>
                <a:latin typeface="Garamond" panose="02020404030301010803" pitchFamily="18" charset="0"/>
              </a:rPr>
              <a:t>Identifier les caractéristiques du leadership</a:t>
            </a:r>
          </a:p>
          <a:p>
            <a:pPr>
              <a:spcBef>
                <a:spcPts val="0"/>
              </a:spcBef>
              <a:spcAft>
                <a:spcPts val="0"/>
              </a:spcAft>
            </a:pPr>
            <a:r>
              <a:rPr lang="fr-FR" sz="2000" dirty="0">
                <a:solidFill>
                  <a:sysClr val="windowText" lastClr="000000"/>
                </a:solidFill>
                <a:latin typeface="Garamond" panose="02020404030301010803" pitchFamily="18" charset="0"/>
              </a:rPr>
              <a:t>Les leviers et freins des couleurs dans le leadership</a:t>
            </a:r>
          </a:p>
          <a:p>
            <a:pPr>
              <a:spcBef>
                <a:spcPts val="0"/>
              </a:spcBef>
              <a:spcAft>
                <a:spcPts val="0"/>
              </a:spcAft>
            </a:pPr>
            <a:r>
              <a:rPr lang="fr-FR" sz="2000" dirty="0">
                <a:solidFill>
                  <a:sysClr val="windowText" lastClr="000000"/>
                </a:solidFill>
                <a:latin typeface="Garamond" panose="02020404030301010803" pitchFamily="18" charset="0"/>
              </a:rPr>
              <a:t>Les quatre dynamiques du leadership</a:t>
            </a:r>
          </a:p>
          <a:p>
            <a:pPr>
              <a:spcBef>
                <a:spcPts val="0"/>
              </a:spcBef>
              <a:spcAft>
                <a:spcPts val="0"/>
              </a:spcAft>
            </a:pPr>
            <a:r>
              <a:rPr lang="fr-FR" sz="2000" dirty="0">
                <a:solidFill>
                  <a:sysClr val="windowText" lastClr="000000"/>
                </a:solidFill>
                <a:latin typeface="Garamond" panose="02020404030301010803" pitchFamily="18" charset="0"/>
              </a:rPr>
              <a:t>Identifier son style de leadership</a:t>
            </a:r>
          </a:p>
          <a:p>
            <a:pPr>
              <a:spcBef>
                <a:spcPts val="0"/>
              </a:spcBef>
              <a:spcAft>
                <a:spcPts val="0"/>
              </a:spcAft>
            </a:pPr>
            <a:r>
              <a:rPr lang="fr-FR" sz="2000" dirty="0">
                <a:solidFill>
                  <a:sysClr val="windowText" lastClr="000000"/>
                </a:solidFill>
                <a:latin typeface="Garamond" panose="02020404030301010803" pitchFamily="18" charset="0"/>
              </a:rPr>
              <a:t>Définir ses axes de progression individuel</a:t>
            </a:r>
          </a:p>
          <a:p>
            <a:pPr>
              <a:spcBef>
                <a:spcPts val="0"/>
              </a:spcBef>
              <a:spcAft>
                <a:spcPts val="0"/>
              </a:spcAft>
            </a:pPr>
            <a:r>
              <a:rPr lang="fr-FR" sz="2000" dirty="0">
                <a:solidFill>
                  <a:sysClr val="windowText" lastClr="000000"/>
                </a:solidFill>
                <a:latin typeface="Garamond" panose="02020404030301010803" pitchFamily="18" charset="0"/>
              </a:rPr>
              <a:t>Concrétiser son plan de développement en </a:t>
            </a:r>
            <a:r>
              <a:rPr lang="fr-FR" sz="2000" dirty="0" err="1">
                <a:solidFill>
                  <a:sysClr val="windowText" lastClr="000000"/>
                </a:solidFill>
                <a:latin typeface="Garamond" panose="02020404030301010803" pitchFamily="18" charset="0"/>
              </a:rPr>
              <a:t>co</a:t>
            </a:r>
            <a:r>
              <a:rPr lang="fr-FR" sz="2000" dirty="0">
                <a:solidFill>
                  <a:sysClr val="windowText" lastClr="000000"/>
                </a:solidFill>
                <a:latin typeface="Garamond" panose="02020404030301010803" pitchFamily="18" charset="0"/>
              </a:rPr>
              <a:t>-coaching</a:t>
            </a:r>
          </a:p>
          <a:p>
            <a:pPr>
              <a:spcBef>
                <a:spcPts val="0"/>
              </a:spcBef>
              <a:spcAft>
                <a:spcPts val="0"/>
              </a:spcAft>
            </a:pPr>
            <a:endParaRPr lang="fr-FR" sz="2000" dirty="0">
              <a:solidFill>
                <a:sysClr val="windowText" lastClr="000000"/>
              </a:solidFill>
              <a:latin typeface="Garamond" panose="02020404030301010803" pitchFamily="18" charset="0"/>
            </a:endParaRPr>
          </a:p>
        </p:txBody>
      </p:sp>
      <p:sp>
        <p:nvSpPr>
          <p:cNvPr id="9" name="ZoneTexte 8">
            <a:extLst>
              <a:ext uri="{FF2B5EF4-FFF2-40B4-BE49-F238E27FC236}">
                <a16:creationId xmlns:a16="http://schemas.microsoft.com/office/drawing/2014/main" id="{4F27A5AA-D3D7-9544-9496-D0BAA6F39B76}"/>
              </a:ext>
            </a:extLst>
          </p:cNvPr>
          <p:cNvSpPr txBox="1"/>
          <p:nvPr/>
        </p:nvSpPr>
        <p:spPr>
          <a:xfrm>
            <a:off x="49216" y="3880981"/>
            <a:ext cx="3940778" cy="3170099"/>
          </a:xfrm>
          <a:prstGeom prst="rect">
            <a:avLst/>
          </a:prstGeom>
          <a:noFill/>
        </p:spPr>
        <p:txBody>
          <a:bodyPr wrap="square">
            <a:spAutoFit/>
          </a:bodyPr>
          <a:lstStyle>
            <a:defPPr>
              <a:defRPr lang="fr-FR"/>
            </a:defPPr>
            <a:lvl1pPr marL="0" indent="0">
              <a:buNone/>
              <a:defRPr sz="2000" b="1">
                <a:solidFill>
                  <a:schemeClr val="bg1"/>
                </a:solidFill>
                <a:latin typeface="Garamond" panose="02020404030301010803" pitchFamily="18" charset="0"/>
              </a:defRPr>
            </a:lvl1pPr>
          </a:lstStyle>
          <a:p>
            <a:r>
              <a:rPr lang="fr-FR" dirty="0"/>
              <a:t>Pré requis : </a:t>
            </a:r>
            <a:r>
              <a:rPr lang="fr-FR" b="0" dirty="0"/>
              <a:t>avoir vécu l’atelier efficacité relationnelle en amont +  Profil réalisé en amont de l’atelier .</a:t>
            </a:r>
          </a:p>
          <a:p>
            <a:endParaRPr lang="fr-FR" b="0" dirty="0"/>
          </a:p>
          <a:p>
            <a:r>
              <a:rPr lang="fr-FR" dirty="0"/>
              <a:t>Commentaire : </a:t>
            </a:r>
            <a:r>
              <a:rPr lang="fr-FR" b="0" dirty="0"/>
              <a:t>Cet accompagnement sera d’autant plus efficace qu’il sera demandé un travail préparatoire, à chaque manager,  d’identification de « collaborateurs difficiles ». </a:t>
            </a:r>
          </a:p>
        </p:txBody>
      </p:sp>
      <p:pic>
        <p:nvPicPr>
          <p:cNvPr id="11" name="Graphique 10" descr="Horloge avec un remplissage uni">
            <a:extLst>
              <a:ext uri="{FF2B5EF4-FFF2-40B4-BE49-F238E27FC236}">
                <a16:creationId xmlns:a16="http://schemas.microsoft.com/office/drawing/2014/main" id="{773EDBA5-B366-081A-CB88-80385CAC3B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119" y="2175821"/>
            <a:ext cx="565060" cy="565060"/>
          </a:xfrm>
          <a:prstGeom prst="rect">
            <a:avLst/>
          </a:prstGeom>
        </p:spPr>
      </p:pic>
      <p:sp>
        <p:nvSpPr>
          <p:cNvPr id="12" name="ZoneTexte 11">
            <a:extLst>
              <a:ext uri="{FF2B5EF4-FFF2-40B4-BE49-F238E27FC236}">
                <a16:creationId xmlns:a16="http://schemas.microsoft.com/office/drawing/2014/main" id="{7C292A30-F18D-224A-FCD9-49A457DA2253}"/>
              </a:ext>
            </a:extLst>
          </p:cNvPr>
          <p:cNvSpPr txBox="1"/>
          <p:nvPr/>
        </p:nvSpPr>
        <p:spPr>
          <a:xfrm>
            <a:off x="700179" y="2222318"/>
            <a:ext cx="3746499" cy="400110"/>
          </a:xfrm>
          <a:prstGeom prst="rect">
            <a:avLst/>
          </a:prstGeom>
          <a:noFill/>
        </p:spPr>
        <p:txBody>
          <a:bodyPr wrap="square">
            <a:spAutoFit/>
          </a:bodyPr>
          <a:lstStyle>
            <a:defPPr>
              <a:defRPr lang="fr-FR"/>
            </a:defPPr>
            <a:lvl1pPr marL="0" indent="0">
              <a:buNone/>
              <a:defRPr sz="1800">
                <a:solidFill>
                  <a:schemeClr val="bg1"/>
                </a:solidFill>
              </a:defRPr>
            </a:lvl1pPr>
          </a:lstStyle>
          <a:p>
            <a:r>
              <a:rPr lang="fr-FR" sz="2000" b="1" dirty="0">
                <a:latin typeface="Garamond" panose="02020404030301010803" pitchFamily="18" charset="0"/>
              </a:rPr>
              <a:t>1 journée</a:t>
            </a:r>
          </a:p>
        </p:txBody>
      </p:sp>
      <p:pic>
        <p:nvPicPr>
          <p:cNvPr id="14" name="Graphique 13" descr="Mille contour">
            <a:extLst>
              <a:ext uri="{FF2B5EF4-FFF2-40B4-BE49-F238E27FC236}">
                <a16:creationId xmlns:a16="http://schemas.microsoft.com/office/drawing/2014/main" id="{542DC965-DE42-BC23-8D5F-55B418EF11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8050" y="1795450"/>
            <a:ext cx="543990" cy="543990"/>
          </a:xfrm>
          <a:prstGeom prst="rect">
            <a:avLst/>
          </a:prstGeom>
        </p:spPr>
      </p:pic>
    </p:spTree>
    <p:extLst>
      <p:ext uri="{BB962C8B-B14F-4D97-AF65-F5344CB8AC3E}">
        <p14:creationId xmlns:p14="http://schemas.microsoft.com/office/powerpoint/2010/main" val="269878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99AE9227-16AA-B440-A169-B5A674A21273}"/>
              </a:ext>
            </a:extLst>
          </p:cNvPr>
          <p:cNvCxnSpPr/>
          <p:nvPr/>
        </p:nvCxnSpPr>
        <p:spPr>
          <a:xfrm>
            <a:off x="4075898" y="1795450"/>
            <a:ext cx="0" cy="436565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BA1C23D6-3F2D-6943-9076-073F68EB5E11}"/>
              </a:ext>
            </a:extLst>
          </p:cNvPr>
          <p:cNvSpPr txBox="1"/>
          <p:nvPr/>
        </p:nvSpPr>
        <p:spPr>
          <a:xfrm>
            <a:off x="135119" y="309769"/>
            <a:ext cx="4969453" cy="1019766"/>
          </a:xfrm>
          <a:prstGeom prst="rect">
            <a:avLst/>
          </a:prstGeom>
          <a:noFill/>
        </p:spPr>
        <p:txBody>
          <a:bodyPr wrap="square" rtlCol="0">
            <a:spAutoFit/>
          </a:bodyPr>
          <a:lstStyle/>
          <a:p>
            <a:pPr defTabSz="1006475">
              <a:lnSpc>
                <a:spcPct val="90000"/>
              </a:lnSpc>
              <a:spcBef>
                <a:spcPts val="1100"/>
              </a:spcBef>
              <a:buClr>
                <a:srgbClr val="F6A500"/>
              </a:buClr>
              <a:defRPr/>
            </a:pPr>
            <a:r>
              <a:rPr lang="fr-FR" sz="2800" b="1" dirty="0">
                <a:solidFill>
                  <a:schemeClr val="bg1"/>
                </a:solidFill>
                <a:latin typeface="Segoe Print" panose="02000800000000000000" pitchFamily="2" charset="0"/>
              </a:rPr>
              <a:t>Efficacité d’équipe</a:t>
            </a:r>
          </a:p>
          <a:p>
            <a:pPr defTabSz="1006475">
              <a:lnSpc>
                <a:spcPct val="90000"/>
              </a:lnSpc>
              <a:spcBef>
                <a:spcPts val="1100"/>
              </a:spcBef>
              <a:buClr>
                <a:srgbClr val="F6A500"/>
              </a:buClr>
              <a:defRPr/>
            </a:pPr>
            <a:r>
              <a:rPr lang="fr-FR" sz="2800" b="1" dirty="0">
                <a:solidFill>
                  <a:schemeClr val="bg1"/>
                </a:solidFill>
                <a:latin typeface="Segoe Print" panose="02000800000000000000" pitchFamily="2" charset="0"/>
              </a:rPr>
              <a:t>Travail collaboratif</a:t>
            </a:r>
          </a:p>
        </p:txBody>
      </p:sp>
      <p:sp>
        <p:nvSpPr>
          <p:cNvPr id="6" name="Slide Number Placeholder 5">
            <a:extLst>
              <a:ext uri="{FF2B5EF4-FFF2-40B4-BE49-F238E27FC236}">
                <a16:creationId xmlns:a16="http://schemas.microsoft.com/office/drawing/2014/main" id="{B193351B-D97B-9263-134D-280DFC7E2780}"/>
              </a:ext>
            </a:extLst>
          </p:cNvPr>
          <p:cNvSpPr txBox="1">
            <a:spLocks/>
          </p:cNvSpPr>
          <p:nvPr/>
        </p:nvSpPr>
        <p:spPr>
          <a:xfrm>
            <a:off x="10308637" y="7158037"/>
            <a:ext cx="766352" cy="401638"/>
          </a:xfrm>
          <a:prstGeom prst="rect">
            <a:avLst/>
          </a:prstGeom>
        </p:spPr>
        <p:txBody>
          <a:bodyPr/>
          <a:lstStyle>
            <a:defPPr>
              <a:defRPr lang="fr-FR"/>
            </a:defPPr>
            <a:lvl1pPr algn="l" rtl="0" eaLnBrk="0" fontAlgn="base" hangingPunct="0">
              <a:spcBef>
                <a:spcPct val="0"/>
              </a:spcBef>
              <a:spcAft>
                <a:spcPct val="0"/>
              </a:spcAft>
              <a:defRPr sz="1050" kern="1200">
                <a:solidFill>
                  <a:schemeClr val="tx1"/>
                </a:solidFill>
                <a:latin typeface="Garamond" panose="02020404030301010803" pitchFamily="18"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68196D-0A1E-FE4D-88D0-C400C484441F}" type="slidenum">
              <a:rPr lang="fr-FR" altLang="fr-FR" sz="1100" smtClean="0">
                <a:solidFill>
                  <a:schemeClr val="bg1"/>
                </a:solidFill>
              </a:rPr>
              <a:pPr>
                <a:defRPr/>
              </a:pPr>
              <a:t>9</a:t>
            </a:fld>
            <a:endParaRPr lang="fr-FR" altLang="fr-FR" sz="1100">
              <a:solidFill>
                <a:schemeClr val="bg1"/>
              </a:solidFill>
            </a:endParaRPr>
          </a:p>
        </p:txBody>
      </p:sp>
      <p:sp>
        <p:nvSpPr>
          <p:cNvPr id="3" name="TextBox 3">
            <a:extLst>
              <a:ext uri="{FF2B5EF4-FFF2-40B4-BE49-F238E27FC236}">
                <a16:creationId xmlns:a16="http://schemas.microsoft.com/office/drawing/2014/main" id="{938C2C38-EE45-7313-0F00-BD32CEF7F229}"/>
              </a:ext>
            </a:extLst>
          </p:cNvPr>
          <p:cNvSpPr txBox="1"/>
          <p:nvPr/>
        </p:nvSpPr>
        <p:spPr>
          <a:xfrm>
            <a:off x="4075898" y="1646907"/>
            <a:ext cx="6566699" cy="2215991"/>
          </a:xfrm>
          <a:prstGeom prst="rect">
            <a:avLst/>
          </a:prstGeom>
          <a:solidFill>
            <a:schemeClr val="bg1"/>
          </a:solidFill>
        </p:spPr>
        <p:txBody>
          <a:bodyPr wrap="square" rtlCol="0">
            <a:spAutoFit/>
          </a:bodyPr>
          <a:lstStyle/>
          <a:p>
            <a:pPr>
              <a:spcBef>
                <a:spcPts val="0"/>
              </a:spcBef>
              <a:spcAft>
                <a:spcPts val="0"/>
              </a:spcAft>
            </a:pPr>
            <a:r>
              <a:rPr lang="fr-FR" sz="2000" b="1" dirty="0">
                <a:solidFill>
                  <a:sysClr val="windowText" lastClr="000000"/>
                </a:solidFill>
                <a:latin typeface="Garamond" panose="02020404030301010803" pitchFamily="18" charset="0"/>
              </a:rPr>
              <a:t>Objectifs </a:t>
            </a:r>
          </a:p>
          <a:p>
            <a:pPr>
              <a:spcBef>
                <a:spcPts val="0"/>
              </a:spcBef>
              <a:spcAft>
                <a:spcPts val="0"/>
              </a:spcAft>
            </a:pPr>
            <a:endParaRPr lang="fr-FR" sz="2000" dirty="0">
              <a:solidFill>
                <a:sysClr val="windowText" lastClr="000000"/>
              </a:solidFill>
              <a:latin typeface="Garamond" panose="02020404030301010803" pitchFamily="18" charset="0"/>
            </a:endParaRPr>
          </a:p>
          <a:p>
            <a:pPr lvl="0" eaLnBrk="1" fontAlgn="auto" hangingPunct="1">
              <a:spcBef>
                <a:spcPts val="0"/>
              </a:spcBef>
              <a:spcAft>
                <a:spcPts val="0"/>
              </a:spcAft>
            </a:pPr>
            <a:r>
              <a:rPr lang="fr-FR" sz="2000" dirty="0">
                <a:latin typeface="Garamond" panose="02020404030301010803" pitchFamily="18" charset="0"/>
                <a:ea typeface="+mn-ea"/>
              </a:rPr>
              <a:t>Faire exprimer l’efficacité opérationnelle collective selon le modèle d’efficacité d’équipe Insights. </a:t>
            </a:r>
          </a:p>
          <a:p>
            <a:pPr lvl="0" eaLnBrk="1" fontAlgn="auto" hangingPunct="1">
              <a:spcBef>
                <a:spcPts val="0"/>
              </a:spcBef>
              <a:spcAft>
                <a:spcPts val="0"/>
              </a:spcAft>
            </a:pPr>
            <a:r>
              <a:rPr lang="fr-FR" sz="2000" dirty="0">
                <a:latin typeface="Garamond" panose="02020404030301010803" pitchFamily="18" charset="0"/>
                <a:ea typeface="+mn-ea"/>
              </a:rPr>
              <a:t>Identifier les points de vigilance et déterminer les plans d’amélioration. </a:t>
            </a:r>
          </a:p>
          <a:p>
            <a:pPr lvl="0" eaLnBrk="1" fontAlgn="auto" hangingPunct="1">
              <a:spcBef>
                <a:spcPts val="0"/>
              </a:spcBef>
              <a:spcAft>
                <a:spcPts val="0"/>
              </a:spcAft>
            </a:pPr>
            <a:endParaRPr lang="fr-FR" dirty="0">
              <a:solidFill>
                <a:srgbClr val="58585A"/>
              </a:solidFill>
              <a:latin typeface="Arial"/>
              <a:ea typeface="+mn-ea"/>
            </a:endParaRPr>
          </a:p>
        </p:txBody>
      </p:sp>
      <p:sp>
        <p:nvSpPr>
          <p:cNvPr id="7" name="TextBox 3">
            <a:extLst>
              <a:ext uri="{FF2B5EF4-FFF2-40B4-BE49-F238E27FC236}">
                <a16:creationId xmlns:a16="http://schemas.microsoft.com/office/drawing/2014/main" id="{914ED690-7047-FE0D-13BC-137E5F14879D}"/>
              </a:ext>
            </a:extLst>
          </p:cNvPr>
          <p:cNvSpPr txBox="1"/>
          <p:nvPr/>
        </p:nvSpPr>
        <p:spPr>
          <a:xfrm>
            <a:off x="4075898" y="4096886"/>
            <a:ext cx="6566699" cy="2862322"/>
          </a:xfrm>
          <a:prstGeom prst="rect">
            <a:avLst/>
          </a:prstGeom>
          <a:solidFill>
            <a:schemeClr val="bg1"/>
          </a:solidFill>
        </p:spPr>
        <p:txBody>
          <a:bodyPr wrap="square" rtlCol="0">
            <a:spAutoFit/>
          </a:bodyPr>
          <a:lstStyle/>
          <a:p>
            <a:pPr>
              <a:spcBef>
                <a:spcPts val="0"/>
              </a:spcBef>
              <a:spcAft>
                <a:spcPts val="0"/>
              </a:spcAft>
            </a:pPr>
            <a:r>
              <a:rPr lang="fr-FR" sz="2000" b="1" dirty="0">
                <a:solidFill>
                  <a:sysClr val="windowText" lastClr="000000"/>
                </a:solidFill>
                <a:latin typeface="Garamond" panose="02020404030301010803" pitchFamily="18" charset="0"/>
              </a:rPr>
              <a:t>Déroulé </a:t>
            </a:r>
          </a:p>
          <a:p>
            <a:pPr>
              <a:spcBef>
                <a:spcPts val="0"/>
              </a:spcBef>
              <a:spcAft>
                <a:spcPts val="0"/>
              </a:spcAft>
            </a:pPr>
            <a:endParaRPr lang="fr-FR" sz="2000" b="1" dirty="0">
              <a:solidFill>
                <a:sysClr val="windowText" lastClr="000000"/>
              </a:solidFill>
              <a:latin typeface="Garamond" panose="02020404030301010803" pitchFamily="18" charset="0"/>
            </a:endParaRPr>
          </a:p>
          <a:p>
            <a:pPr>
              <a:spcBef>
                <a:spcPts val="0"/>
              </a:spcBef>
              <a:spcAft>
                <a:spcPts val="0"/>
              </a:spcAft>
            </a:pPr>
            <a:r>
              <a:rPr lang="fr-FR" sz="2000" dirty="0">
                <a:solidFill>
                  <a:sysClr val="windowText" lastClr="000000"/>
                </a:solidFill>
                <a:latin typeface="Garamond" panose="02020404030301010803" pitchFamily="18" charset="0"/>
              </a:rPr>
              <a:t>Analyse opérationnelle de la roue d’équipe</a:t>
            </a:r>
          </a:p>
          <a:p>
            <a:pPr>
              <a:spcBef>
                <a:spcPts val="0"/>
              </a:spcBef>
              <a:spcAft>
                <a:spcPts val="0"/>
              </a:spcAft>
            </a:pPr>
            <a:r>
              <a:rPr lang="fr-FR" sz="2000" dirty="0">
                <a:solidFill>
                  <a:sysClr val="windowText" lastClr="000000"/>
                </a:solidFill>
                <a:latin typeface="Garamond" panose="02020404030301010803" pitchFamily="18" charset="0"/>
              </a:rPr>
              <a:t>Diagnostic d’ équipe </a:t>
            </a:r>
          </a:p>
          <a:p>
            <a:pPr>
              <a:spcBef>
                <a:spcPts val="0"/>
              </a:spcBef>
              <a:spcAft>
                <a:spcPts val="0"/>
              </a:spcAft>
            </a:pPr>
            <a:r>
              <a:rPr lang="fr-FR" sz="2000" dirty="0">
                <a:solidFill>
                  <a:sysClr val="windowText" lastClr="000000"/>
                </a:solidFill>
                <a:latin typeface="Garamond" panose="02020404030301010803" pitchFamily="18" charset="0"/>
              </a:rPr>
              <a:t>Ordonnancer les piliers de l’efficacité de l’équipe</a:t>
            </a:r>
          </a:p>
          <a:p>
            <a:pPr>
              <a:spcBef>
                <a:spcPts val="0"/>
              </a:spcBef>
              <a:spcAft>
                <a:spcPts val="0"/>
              </a:spcAft>
            </a:pPr>
            <a:r>
              <a:rPr lang="fr-FR" sz="2000" dirty="0">
                <a:solidFill>
                  <a:sysClr val="windowText" lastClr="000000"/>
                </a:solidFill>
                <a:latin typeface="Garamond" panose="02020404030301010803" pitchFamily="18" charset="0"/>
              </a:rPr>
              <a:t>Investiguer le pilier inférieur </a:t>
            </a:r>
          </a:p>
          <a:p>
            <a:pPr>
              <a:spcBef>
                <a:spcPts val="0"/>
              </a:spcBef>
              <a:spcAft>
                <a:spcPts val="0"/>
              </a:spcAft>
            </a:pPr>
            <a:r>
              <a:rPr lang="fr-FR" sz="2000" dirty="0">
                <a:solidFill>
                  <a:sysClr val="windowText" lastClr="000000"/>
                </a:solidFill>
                <a:latin typeface="Garamond" panose="02020404030301010803" pitchFamily="18" charset="0"/>
              </a:rPr>
              <a:t>Valider les axes d’amélioration du travail collaboratif</a:t>
            </a:r>
          </a:p>
          <a:p>
            <a:pPr>
              <a:spcBef>
                <a:spcPts val="0"/>
              </a:spcBef>
              <a:spcAft>
                <a:spcPts val="0"/>
              </a:spcAft>
            </a:pPr>
            <a:r>
              <a:rPr lang="fr-FR" sz="2000" dirty="0">
                <a:solidFill>
                  <a:sysClr val="windowText" lastClr="000000"/>
                </a:solidFill>
                <a:latin typeface="Garamond" panose="02020404030301010803" pitchFamily="18" charset="0"/>
              </a:rPr>
              <a:t>Déterminer les plans d’actions individuels et collectifs</a:t>
            </a:r>
          </a:p>
          <a:p>
            <a:pPr>
              <a:spcBef>
                <a:spcPts val="0"/>
              </a:spcBef>
              <a:spcAft>
                <a:spcPts val="0"/>
              </a:spcAft>
            </a:pPr>
            <a:endParaRPr lang="fr-FR" sz="2000" dirty="0">
              <a:solidFill>
                <a:sysClr val="windowText" lastClr="000000"/>
              </a:solidFill>
              <a:latin typeface="Garamond" panose="02020404030301010803" pitchFamily="18" charset="0"/>
            </a:endParaRPr>
          </a:p>
        </p:txBody>
      </p:sp>
      <p:sp>
        <p:nvSpPr>
          <p:cNvPr id="9" name="ZoneTexte 8">
            <a:extLst>
              <a:ext uri="{FF2B5EF4-FFF2-40B4-BE49-F238E27FC236}">
                <a16:creationId xmlns:a16="http://schemas.microsoft.com/office/drawing/2014/main" id="{4F27A5AA-D3D7-9544-9496-D0BAA6F39B76}"/>
              </a:ext>
            </a:extLst>
          </p:cNvPr>
          <p:cNvSpPr txBox="1"/>
          <p:nvPr/>
        </p:nvSpPr>
        <p:spPr>
          <a:xfrm>
            <a:off x="49216" y="3880981"/>
            <a:ext cx="3940778" cy="3477875"/>
          </a:xfrm>
          <a:prstGeom prst="rect">
            <a:avLst/>
          </a:prstGeom>
          <a:noFill/>
        </p:spPr>
        <p:txBody>
          <a:bodyPr wrap="square">
            <a:spAutoFit/>
          </a:bodyPr>
          <a:lstStyle>
            <a:defPPr>
              <a:defRPr lang="fr-FR"/>
            </a:defPPr>
            <a:lvl1pPr marL="0" indent="0">
              <a:buNone/>
              <a:defRPr sz="2000" b="1">
                <a:solidFill>
                  <a:schemeClr val="bg1"/>
                </a:solidFill>
                <a:latin typeface="Garamond" panose="02020404030301010803" pitchFamily="18" charset="0"/>
              </a:defRPr>
            </a:lvl1pPr>
          </a:lstStyle>
          <a:p>
            <a:r>
              <a:rPr lang="fr-FR" dirty="0"/>
              <a:t>Pré requis : </a:t>
            </a:r>
            <a:r>
              <a:rPr lang="fr-FR" b="0" dirty="0"/>
              <a:t>avoir vécu l’atelier efficacité relationnelle ou cohésion d’équipe en amont +  Profil réalisé en amont de l’atelier .</a:t>
            </a:r>
          </a:p>
          <a:p>
            <a:endParaRPr lang="fr-FR" b="0" dirty="0"/>
          </a:p>
          <a:p>
            <a:r>
              <a:rPr lang="fr-FR" dirty="0"/>
              <a:t>Commentaire : </a:t>
            </a:r>
            <a:r>
              <a:rPr lang="fr-FR" b="0" dirty="0"/>
              <a:t>Cet accompagnement est un coaching d’équipe qui pour être efficace doit s’étaler dans le temps pour valider l’efficacité des plans d’actions.</a:t>
            </a:r>
          </a:p>
          <a:p>
            <a:endParaRPr lang="fr-FR" b="0" dirty="0"/>
          </a:p>
        </p:txBody>
      </p:sp>
      <p:pic>
        <p:nvPicPr>
          <p:cNvPr id="11" name="Graphique 10" descr="Horloge avec un remplissage uni">
            <a:extLst>
              <a:ext uri="{FF2B5EF4-FFF2-40B4-BE49-F238E27FC236}">
                <a16:creationId xmlns:a16="http://schemas.microsoft.com/office/drawing/2014/main" id="{773EDBA5-B366-081A-CB88-80385CAC3B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119" y="2175821"/>
            <a:ext cx="565060" cy="565060"/>
          </a:xfrm>
          <a:prstGeom prst="rect">
            <a:avLst/>
          </a:prstGeom>
        </p:spPr>
      </p:pic>
      <p:sp>
        <p:nvSpPr>
          <p:cNvPr id="12" name="ZoneTexte 11">
            <a:extLst>
              <a:ext uri="{FF2B5EF4-FFF2-40B4-BE49-F238E27FC236}">
                <a16:creationId xmlns:a16="http://schemas.microsoft.com/office/drawing/2014/main" id="{7C292A30-F18D-224A-FCD9-49A457DA2253}"/>
              </a:ext>
            </a:extLst>
          </p:cNvPr>
          <p:cNvSpPr txBox="1"/>
          <p:nvPr/>
        </p:nvSpPr>
        <p:spPr>
          <a:xfrm>
            <a:off x="700179" y="2205379"/>
            <a:ext cx="3289815" cy="1015663"/>
          </a:xfrm>
          <a:prstGeom prst="rect">
            <a:avLst/>
          </a:prstGeom>
          <a:noFill/>
        </p:spPr>
        <p:txBody>
          <a:bodyPr wrap="square">
            <a:spAutoFit/>
          </a:bodyPr>
          <a:lstStyle>
            <a:defPPr>
              <a:defRPr lang="fr-FR"/>
            </a:defPPr>
            <a:lvl1pPr marL="0" indent="0">
              <a:buNone/>
              <a:defRPr sz="1800">
                <a:solidFill>
                  <a:schemeClr val="bg1"/>
                </a:solidFill>
              </a:defRPr>
            </a:lvl1pPr>
          </a:lstStyle>
          <a:p>
            <a:r>
              <a:rPr lang="fr-FR" sz="2000" b="1" dirty="0">
                <a:latin typeface="Garamond" panose="02020404030301010803" pitchFamily="18" charset="0"/>
              </a:rPr>
              <a:t>½ journée à 1 journée </a:t>
            </a:r>
          </a:p>
          <a:p>
            <a:r>
              <a:rPr lang="fr-FR" sz="2000" b="1" dirty="0">
                <a:latin typeface="Garamond" panose="02020404030301010803" pitchFamily="18" charset="0"/>
              </a:rPr>
              <a:t>À déterminer selon les objectifs visés </a:t>
            </a:r>
          </a:p>
        </p:txBody>
      </p:sp>
      <p:pic>
        <p:nvPicPr>
          <p:cNvPr id="14" name="Graphique 13" descr="Mille contour">
            <a:extLst>
              <a:ext uri="{FF2B5EF4-FFF2-40B4-BE49-F238E27FC236}">
                <a16:creationId xmlns:a16="http://schemas.microsoft.com/office/drawing/2014/main" id="{542DC965-DE42-BC23-8D5F-55B418EF11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8050" y="1795450"/>
            <a:ext cx="543990" cy="543990"/>
          </a:xfrm>
          <a:prstGeom prst="rect">
            <a:avLst/>
          </a:prstGeom>
        </p:spPr>
      </p:pic>
    </p:spTree>
    <p:extLst>
      <p:ext uri="{BB962C8B-B14F-4D97-AF65-F5344CB8AC3E}">
        <p14:creationId xmlns:p14="http://schemas.microsoft.com/office/powerpoint/2010/main" val="212685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ception personnalisée">
  <a:themeElements>
    <a:clrScheme name="Personnalisé 1">
      <a:dk1>
        <a:sysClr val="windowText" lastClr="000000"/>
      </a:dk1>
      <a:lt1>
        <a:sysClr val="window" lastClr="FFFFFF"/>
      </a:lt1>
      <a:dk2>
        <a:srgbClr val="44546A"/>
      </a:dk2>
      <a:lt2>
        <a:srgbClr val="E7E6E6"/>
      </a:lt2>
      <a:accent1>
        <a:srgbClr val="C00000"/>
      </a:accent1>
      <a:accent2>
        <a:srgbClr val="FE5F20"/>
      </a:accent2>
      <a:accent3>
        <a:srgbClr val="B2B2B2"/>
      </a:accent3>
      <a:accent4>
        <a:srgbClr val="F4B183"/>
      </a:accent4>
      <a:accent5>
        <a:srgbClr val="FBE5D5"/>
      </a:accent5>
      <a:accent6>
        <a:srgbClr val="FF4D1D"/>
      </a:accent6>
      <a:hlink>
        <a:srgbClr val="FE5F20"/>
      </a:hlink>
      <a:folHlink>
        <a:srgbClr val="F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860</TotalTime>
  <Words>1230</Words>
  <Application>Microsoft Office PowerPoint</Application>
  <PresentationFormat>Personnalisé</PresentationFormat>
  <Paragraphs>152</Paragraphs>
  <Slides>13</Slides>
  <Notes>8</Notes>
  <HiddenSlides>0</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13</vt:i4>
      </vt:variant>
    </vt:vector>
  </HeadingPairs>
  <TitlesOfParts>
    <vt:vector size="25" baseType="lpstr">
      <vt:lpstr>Arial</vt:lpstr>
      <vt:lpstr>Calibri</vt:lpstr>
      <vt:lpstr>Champagne &amp; Limousines</vt:lpstr>
      <vt:lpstr>Garamond</vt:lpstr>
      <vt:lpstr>Leelawadee UI Semilight</vt:lpstr>
      <vt:lpstr>Poiret One</vt:lpstr>
      <vt:lpstr>Segoe Print</vt:lpstr>
      <vt:lpstr>Times New Roman</vt:lpstr>
      <vt:lpstr>Wingdings</vt:lpstr>
      <vt:lpstr>Thème Office</vt:lpstr>
      <vt:lpstr>1_Thème Office</vt:lpstr>
      <vt:lpstr>Conception personnalisée</vt:lpstr>
      <vt:lpstr>Présentation PowerPoint</vt:lpstr>
      <vt:lpstr>La finalité d’Insights</vt:lpstr>
      <vt:lpstr>Un voyage vers la découverte de soi, la compréhension des autres Oser sa différence et apprécier celle d’autrui Obtenir des clés pour s’adapter et construire des relations positives  au service des enjeux stratégiques de votre ORGANISATION </vt:lpstr>
      <vt:lpstr>Faites vos gammes avec Insights ! </vt:lpstr>
      <vt:lpstr>Présentation PowerPoint</vt:lpstr>
      <vt:lpstr>Présentation PowerPoint</vt:lpstr>
      <vt:lpstr>Présentation PowerPoint</vt:lpstr>
      <vt:lpstr>Présentation PowerPoint</vt:lpstr>
      <vt:lpstr>Présentation PowerPoint</vt:lpstr>
      <vt:lpstr> En savoir plus   sur Insights Sur OrCadre  </vt:lpstr>
      <vt:lpstr>Présentation PowerPoint</vt:lpstr>
      <vt:lpstr>Ressources clés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 de Saint Louvent</dc:creator>
  <cp:lastModifiedBy>Anne DE SAINT LOUVENT</cp:lastModifiedBy>
  <cp:revision>57</cp:revision>
  <dcterms:created xsi:type="dcterms:W3CDTF">2020-01-17T15:08:48Z</dcterms:created>
  <dcterms:modified xsi:type="dcterms:W3CDTF">2024-02-20T11:55:44Z</dcterms:modified>
</cp:coreProperties>
</file>