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87" r:id="rId2"/>
    <p:sldId id="488" r:id="rId3"/>
    <p:sldId id="489" r:id="rId4"/>
    <p:sldId id="490" r:id="rId5"/>
    <p:sldId id="259" r:id="rId6"/>
    <p:sldId id="263" r:id="rId7"/>
  </p:sldIdLst>
  <p:sldSz cx="10691813" cy="7559675"/>
  <p:notesSz cx="6858000" cy="9144000"/>
  <p:embeddedFontLst>
    <p:embeddedFont>
      <p:font typeface="Garamond" panose="02020404030301010803" pitchFamily="18" charset="0"/>
      <p:regular r:id="rId10"/>
      <p:bold r:id="rId11"/>
      <p:italic r:id="rId12"/>
      <p:boldItalic r:id="rId13"/>
    </p:embeddedFont>
    <p:embeddedFont>
      <p:font typeface="Segoe Print" panose="02000600000000000000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ttouUCOiN7hDxNv5WMUycJQt0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9D548-36F7-4D8B-9107-5A062C49AA62}" v="53" dt="2023-02-28T16:09:47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400" y="5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 SAINT LOUVENT" userId="8eacafb7-7e1f-4e80-94bf-a75488bc4ecf" providerId="ADAL" clId="{4EE9D548-36F7-4D8B-9107-5A062C49AA62}"/>
    <pc:docChg chg="undo redo custSel addSld delSld modSld sldOrd modMainMaster">
      <pc:chgData name="Anne DE SAINT LOUVENT" userId="8eacafb7-7e1f-4e80-94bf-a75488bc4ecf" providerId="ADAL" clId="{4EE9D548-36F7-4D8B-9107-5A062C49AA62}" dt="2023-02-28T16:12:42.492" v="1442" actId="1076"/>
      <pc:docMkLst>
        <pc:docMk/>
      </pc:docMkLst>
      <pc:sldChg chg="delSp modSp del mod">
        <pc:chgData name="Anne DE SAINT LOUVENT" userId="8eacafb7-7e1f-4e80-94bf-a75488bc4ecf" providerId="ADAL" clId="{4EE9D548-36F7-4D8B-9107-5A062C49AA62}" dt="2022-01-26T16:39:44.674" v="263" actId="47"/>
        <pc:sldMkLst>
          <pc:docMk/>
          <pc:sldMk cId="0" sldId="256"/>
        </pc:sldMkLst>
        <pc:spChg chg="del mod">
          <ac:chgData name="Anne DE SAINT LOUVENT" userId="8eacafb7-7e1f-4e80-94bf-a75488bc4ecf" providerId="ADAL" clId="{4EE9D548-36F7-4D8B-9107-5A062C49AA62}" dt="2022-01-26T16:28:00.238" v="210" actId="21"/>
          <ac:spMkLst>
            <pc:docMk/>
            <pc:sldMk cId="0" sldId="256"/>
            <ac:spMk id="70" creationId="{00000000-0000-0000-0000-000000000000}"/>
          </ac:spMkLst>
        </pc:spChg>
      </pc:sldChg>
      <pc:sldChg chg="delSp modSp del mod">
        <pc:chgData name="Anne DE SAINT LOUVENT" userId="8eacafb7-7e1f-4e80-94bf-a75488bc4ecf" providerId="ADAL" clId="{4EE9D548-36F7-4D8B-9107-5A062C49AA62}" dt="2022-01-26T16:23:01.692" v="116" actId="47"/>
        <pc:sldMkLst>
          <pc:docMk/>
          <pc:sldMk cId="0" sldId="257"/>
        </pc:sldMkLst>
        <pc:spChg chg="mod">
          <ac:chgData name="Anne DE SAINT LOUVENT" userId="8eacafb7-7e1f-4e80-94bf-a75488bc4ecf" providerId="ADAL" clId="{4EE9D548-36F7-4D8B-9107-5A062C49AA62}" dt="2022-01-26T16:14:40.631" v="17" actId="1076"/>
          <ac:spMkLst>
            <pc:docMk/>
            <pc:sldMk cId="0" sldId="257"/>
            <ac:spMk id="79" creationId="{00000000-0000-0000-0000-000000000000}"/>
          </ac:spMkLst>
        </pc:spChg>
        <pc:spChg chg="mod">
          <ac:chgData name="Anne DE SAINT LOUVENT" userId="8eacafb7-7e1f-4e80-94bf-a75488bc4ecf" providerId="ADAL" clId="{4EE9D548-36F7-4D8B-9107-5A062C49AA62}" dt="2022-01-26T16:14:43.707" v="18" actId="1076"/>
          <ac:spMkLst>
            <pc:docMk/>
            <pc:sldMk cId="0" sldId="257"/>
            <ac:spMk id="82" creationId="{00000000-0000-0000-0000-000000000000}"/>
          </ac:spMkLst>
        </pc:spChg>
        <pc:spChg chg="del mod">
          <ac:chgData name="Anne DE SAINT LOUVENT" userId="8eacafb7-7e1f-4e80-94bf-a75488bc4ecf" providerId="ADAL" clId="{4EE9D548-36F7-4D8B-9107-5A062C49AA62}" dt="2022-01-26T16:22:47.163" v="113" actId="21"/>
          <ac:spMkLst>
            <pc:docMk/>
            <pc:sldMk cId="0" sldId="257"/>
            <ac:spMk id="89" creationId="{00000000-0000-0000-0000-000000000000}"/>
          </ac:spMkLst>
        </pc:spChg>
        <pc:spChg chg="del">
          <ac:chgData name="Anne DE SAINT LOUVENT" userId="8eacafb7-7e1f-4e80-94bf-a75488bc4ecf" providerId="ADAL" clId="{4EE9D548-36F7-4D8B-9107-5A062C49AA62}" dt="2022-01-26T16:14:54.602" v="20" actId="478"/>
          <ac:spMkLst>
            <pc:docMk/>
            <pc:sldMk cId="0" sldId="257"/>
            <ac:spMk id="90" creationId="{00000000-0000-0000-0000-000000000000}"/>
          </ac:spMkLst>
        </pc:spChg>
        <pc:picChg chg="mod">
          <ac:chgData name="Anne DE SAINT LOUVENT" userId="8eacafb7-7e1f-4e80-94bf-a75488bc4ecf" providerId="ADAL" clId="{4EE9D548-36F7-4D8B-9107-5A062C49AA62}" dt="2022-01-26T16:14:52.661" v="19" actId="1076"/>
          <ac:picMkLst>
            <pc:docMk/>
            <pc:sldMk cId="0" sldId="257"/>
            <ac:picMk id="83" creationId="{00000000-0000-0000-0000-000000000000}"/>
          </ac:picMkLst>
        </pc:picChg>
      </pc:sldChg>
      <pc:sldChg chg="modSp del mod">
        <pc:chgData name="Anne DE SAINT LOUVENT" userId="8eacafb7-7e1f-4e80-94bf-a75488bc4ecf" providerId="ADAL" clId="{4EE9D548-36F7-4D8B-9107-5A062C49AA62}" dt="2022-01-26T16:14:04.118" v="14" actId="47"/>
        <pc:sldMkLst>
          <pc:docMk/>
          <pc:sldMk cId="0" sldId="258"/>
        </pc:sldMkLst>
        <pc:spChg chg="mod">
          <ac:chgData name="Anne DE SAINT LOUVENT" userId="8eacafb7-7e1f-4e80-94bf-a75488bc4ecf" providerId="ADAL" clId="{4EE9D548-36F7-4D8B-9107-5A062C49AA62}" dt="2022-01-26T16:13:46.498" v="7" actId="14100"/>
          <ac:spMkLst>
            <pc:docMk/>
            <pc:sldMk cId="0" sldId="258"/>
            <ac:spMk id="96" creationId="{00000000-0000-0000-0000-000000000000}"/>
          </ac:spMkLst>
        </pc:spChg>
      </pc:sldChg>
      <pc:sldChg chg="addSp delSp modSp add del mod">
        <pc:chgData name="Anne DE SAINT LOUVENT" userId="8eacafb7-7e1f-4e80-94bf-a75488bc4ecf" providerId="ADAL" clId="{4EE9D548-36F7-4D8B-9107-5A062C49AA62}" dt="2023-02-28T16:12:42.492" v="1442" actId="1076"/>
        <pc:sldMkLst>
          <pc:docMk/>
          <pc:sldMk cId="0" sldId="259"/>
        </pc:sldMkLst>
        <pc:spChg chg="add mod">
          <ac:chgData name="Anne DE SAINT LOUVENT" userId="8eacafb7-7e1f-4e80-94bf-a75488bc4ecf" providerId="ADAL" clId="{4EE9D548-36F7-4D8B-9107-5A062C49AA62}" dt="2022-11-22T10:03:00.478" v="883" actId="164"/>
          <ac:spMkLst>
            <pc:docMk/>
            <pc:sldMk cId="0" sldId="259"/>
            <ac:spMk id="2" creationId="{7B4A1D2F-54BD-10AD-8841-769B0CFBEFDF}"/>
          </ac:spMkLst>
        </pc:spChg>
        <pc:spChg chg="add mod">
          <ac:chgData name="Anne DE SAINT LOUVENT" userId="8eacafb7-7e1f-4e80-94bf-a75488bc4ecf" providerId="ADAL" clId="{4EE9D548-36F7-4D8B-9107-5A062C49AA62}" dt="2022-11-22T10:03:00.478" v="883" actId="164"/>
          <ac:spMkLst>
            <pc:docMk/>
            <pc:sldMk cId="0" sldId="259"/>
            <ac:spMk id="3" creationId="{60DAA99C-5E82-CEF6-811B-31AAC491C6AC}"/>
          </ac:spMkLst>
        </pc:spChg>
        <pc:spChg chg="add mod">
          <ac:chgData name="Anne DE SAINT LOUVENT" userId="8eacafb7-7e1f-4e80-94bf-a75488bc4ecf" providerId="ADAL" clId="{4EE9D548-36F7-4D8B-9107-5A062C49AA62}" dt="2023-02-28T16:09:30.310" v="1340" actId="6549"/>
          <ac:spMkLst>
            <pc:docMk/>
            <pc:sldMk cId="0" sldId="259"/>
            <ac:spMk id="4" creationId="{8886CEA8-0D2C-747F-267B-9805103897FA}"/>
          </ac:spMkLst>
        </pc:spChg>
        <pc:spChg chg="add mod">
          <ac:chgData name="Anne DE SAINT LOUVENT" userId="8eacafb7-7e1f-4e80-94bf-a75488bc4ecf" providerId="ADAL" clId="{4EE9D548-36F7-4D8B-9107-5A062C49AA62}" dt="2023-02-28T16:12:42.492" v="1442" actId="1076"/>
          <ac:spMkLst>
            <pc:docMk/>
            <pc:sldMk cId="0" sldId="259"/>
            <ac:spMk id="7" creationId="{5CA403D8-A865-7E8D-C222-F6C30B7F6C9D}"/>
          </ac:spMkLst>
        </pc:spChg>
        <pc:spChg chg="add mod">
          <ac:chgData name="Anne DE SAINT LOUVENT" userId="8eacafb7-7e1f-4e80-94bf-a75488bc4ecf" providerId="ADAL" clId="{4EE9D548-36F7-4D8B-9107-5A062C49AA62}" dt="2022-11-22T10:11:19.498" v="1021" actId="207"/>
          <ac:spMkLst>
            <pc:docMk/>
            <pc:sldMk cId="0" sldId="259"/>
            <ac:spMk id="9" creationId="{4085FBF0-D487-0CB0-0171-9B6FE2959D47}"/>
          </ac:spMkLst>
        </pc:spChg>
        <pc:spChg chg="add mod">
          <ac:chgData name="Anne DE SAINT LOUVENT" userId="8eacafb7-7e1f-4e80-94bf-a75488bc4ecf" providerId="ADAL" clId="{4EE9D548-36F7-4D8B-9107-5A062C49AA62}" dt="2023-02-28T16:09:56.316" v="1343" actId="1076"/>
          <ac:spMkLst>
            <pc:docMk/>
            <pc:sldMk cId="0" sldId="259"/>
            <ac:spMk id="10" creationId="{A2FB4C85-8F9A-8B18-5619-EC8573F87EB6}"/>
          </ac:spMkLst>
        </pc:spChg>
        <pc:spChg chg="add mod">
          <ac:chgData name="Anne DE SAINT LOUVENT" userId="8eacafb7-7e1f-4e80-94bf-a75488bc4ecf" providerId="ADAL" clId="{4EE9D548-36F7-4D8B-9107-5A062C49AA62}" dt="2023-02-28T16:11:57.696" v="1440" actId="1076"/>
          <ac:spMkLst>
            <pc:docMk/>
            <pc:sldMk cId="0" sldId="259"/>
            <ac:spMk id="11" creationId="{31495197-9D06-661A-A93B-BE8C00F2C43D}"/>
          </ac:spMkLst>
        </pc:spChg>
        <pc:spChg chg="del mod">
          <ac:chgData name="Anne DE SAINT LOUVENT" userId="8eacafb7-7e1f-4e80-94bf-a75488bc4ecf" providerId="ADAL" clId="{4EE9D548-36F7-4D8B-9107-5A062C49AA62}" dt="2022-11-22T10:07:13.012" v="935" actId="478"/>
          <ac:spMkLst>
            <pc:docMk/>
            <pc:sldMk cId="0" sldId="259"/>
            <ac:spMk id="14" creationId="{A103B2AB-9CC4-455D-9F07-8C61F5BB2068}"/>
          </ac:spMkLst>
        </pc:spChg>
        <pc:spChg chg="mod">
          <ac:chgData name="Anne DE SAINT LOUVENT" userId="8eacafb7-7e1f-4e80-94bf-a75488bc4ecf" providerId="ADAL" clId="{4EE9D548-36F7-4D8B-9107-5A062C49AA62}" dt="2022-11-22T10:07:24.256" v="937" actId="113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Anne DE SAINT LOUVENT" userId="8eacafb7-7e1f-4e80-94bf-a75488bc4ecf" providerId="ADAL" clId="{4EE9D548-36F7-4D8B-9107-5A062C49AA62}" dt="2022-11-22T10:02:36.043" v="853" actId="1076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Anne DE SAINT LOUVENT" userId="8eacafb7-7e1f-4e80-94bf-a75488bc4ecf" providerId="ADAL" clId="{4EE9D548-36F7-4D8B-9107-5A062C49AA62}" dt="2023-02-28T16:07:35.931" v="1302" actId="20577"/>
          <ac:spMkLst>
            <pc:docMk/>
            <pc:sldMk cId="0" sldId="259"/>
            <ac:spMk id="106" creationId="{00000000-0000-0000-0000-000000000000}"/>
          </ac:spMkLst>
        </pc:spChg>
        <pc:spChg chg="mod">
          <ac:chgData name="Anne DE SAINT LOUVENT" userId="8eacafb7-7e1f-4e80-94bf-a75488bc4ecf" providerId="ADAL" clId="{4EE9D548-36F7-4D8B-9107-5A062C49AA62}" dt="2022-11-22T10:02:46.562" v="881" actId="1036"/>
          <ac:spMkLst>
            <pc:docMk/>
            <pc:sldMk cId="0" sldId="259"/>
            <ac:spMk id="108" creationId="{00000000-0000-0000-0000-000000000000}"/>
          </ac:spMkLst>
        </pc:spChg>
        <pc:spChg chg="mod">
          <ac:chgData name="Anne DE SAINT LOUVENT" userId="8eacafb7-7e1f-4e80-94bf-a75488bc4ecf" providerId="ADAL" clId="{4EE9D548-36F7-4D8B-9107-5A062C49AA62}" dt="2022-11-22T10:00:10.406" v="712" actId="1076"/>
          <ac:spMkLst>
            <pc:docMk/>
            <pc:sldMk cId="0" sldId="259"/>
            <ac:spMk id="109" creationId="{00000000-0000-0000-0000-000000000000}"/>
          </ac:spMkLst>
        </pc:spChg>
        <pc:spChg chg="mod">
          <ac:chgData name="Anne DE SAINT LOUVENT" userId="8eacafb7-7e1f-4e80-94bf-a75488bc4ecf" providerId="ADAL" clId="{4EE9D548-36F7-4D8B-9107-5A062C49AA62}" dt="2022-11-22T10:07:07.676" v="934" actId="1076"/>
          <ac:spMkLst>
            <pc:docMk/>
            <pc:sldMk cId="0" sldId="259"/>
            <ac:spMk id="111" creationId="{00000000-0000-0000-0000-000000000000}"/>
          </ac:spMkLst>
        </pc:spChg>
        <pc:grpChg chg="add mod">
          <ac:chgData name="Anne DE SAINT LOUVENT" userId="8eacafb7-7e1f-4e80-94bf-a75488bc4ecf" providerId="ADAL" clId="{4EE9D548-36F7-4D8B-9107-5A062C49AA62}" dt="2022-11-22T10:03:04.397" v="884" actId="1076"/>
          <ac:grpSpMkLst>
            <pc:docMk/>
            <pc:sldMk cId="0" sldId="259"/>
            <ac:grpSpMk id="8" creationId="{652689BE-0314-8398-61F0-15A2BA0FA596}"/>
          </ac:grpSpMkLst>
        </pc:grpChg>
        <pc:picChg chg="add mod">
          <ac:chgData name="Anne DE SAINT LOUVENT" userId="8eacafb7-7e1f-4e80-94bf-a75488bc4ecf" providerId="ADAL" clId="{4EE9D548-36F7-4D8B-9107-5A062C49AA62}" dt="2022-11-22T10:01:19.309" v="729" actId="1076"/>
          <ac:picMkLst>
            <pc:docMk/>
            <pc:sldMk cId="0" sldId="259"/>
            <ac:picMk id="5" creationId="{8AC3BD16-3346-9189-E5E2-6C075AB11E2C}"/>
          </ac:picMkLst>
        </pc:picChg>
        <pc:picChg chg="add mod">
          <ac:chgData name="Anne DE SAINT LOUVENT" userId="8eacafb7-7e1f-4e80-94bf-a75488bc4ecf" providerId="ADAL" clId="{4EE9D548-36F7-4D8B-9107-5A062C49AA62}" dt="2022-11-22T10:01:19.309" v="729" actId="1076"/>
          <ac:picMkLst>
            <pc:docMk/>
            <pc:sldMk cId="0" sldId="259"/>
            <ac:picMk id="6" creationId="{A7955213-E3D5-8629-C1F8-C7C2ADAE467F}"/>
          </ac:picMkLst>
        </pc:picChg>
      </pc:sldChg>
      <pc:sldChg chg="delSp add del mod">
        <pc:chgData name="Anne DE SAINT LOUVENT" userId="8eacafb7-7e1f-4e80-94bf-a75488bc4ecf" providerId="ADAL" clId="{4EE9D548-36F7-4D8B-9107-5A062C49AA62}" dt="2022-11-22T10:04:07.835" v="915" actId="47"/>
        <pc:sldMkLst>
          <pc:docMk/>
          <pc:sldMk cId="0" sldId="261"/>
        </pc:sldMkLst>
        <pc:spChg chg="del">
          <ac:chgData name="Anne DE SAINT LOUVENT" userId="8eacafb7-7e1f-4e80-94bf-a75488bc4ecf" providerId="ADAL" clId="{4EE9D548-36F7-4D8B-9107-5A062C49AA62}" dt="2022-11-22T09:59:07.911" v="699" actId="21"/>
          <ac:spMkLst>
            <pc:docMk/>
            <pc:sldMk cId="0" sldId="261"/>
            <ac:spMk id="140" creationId="{00000000-0000-0000-0000-000000000000}"/>
          </ac:spMkLst>
        </pc:spChg>
        <pc:spChg chg="del">
          <ac:chgData name="Anne DE SAINT LOUVENT" userId="8eacafb7-7e1f-4e80-94bf-a75488bc4ecf" providerId="ADAL" clId="{4EE9D548-36F7-4D8B-9107-5A062C49AA62}" dt="2022-11-22T10:00:01.685" v="710" actId="21"/>
          <ac:spMkLst>
            <pc:docMk/>
            <pc:sldMk cId="0" sldId="261"/>
            <ac:spMk id="142" creationId="{00000000-0000-0000-0000-000000000000}"/>
          </ac:spMkLst>
        </pc:spChg>
        <pc:spChg chg="del">
          <ac:chgData name="Anne DE SAINT LOUVENT" userId="8eacafb7-7e1f-4e80-94bf-a75488bc4ecf" providerId="ADAL" clId="{4EE9D548-36F7-4D8B-9107-5A062C49AA62}" dt="2022-11-22T09:59:07.911" v="699" actId="21"/>
          <ac:spMkLst>
            <pc:docMk/>
            <pc:sldMk cId="0" sldId="261"/>
            <ac:spMk id="144" creationId="{00000000-0000-0000-0000-000000000000}"/>
          </ac:spMkLst>
        </pc:spChg>
      </pc:sldChg>
      <pc:sldChg chg="del">
        <pc:chgData name="Anne DE SAINT LOUVENT" userId="8eacafb7-7e1f-4e80-94bf-a75488bc4ecf" providerId="ADAL" clId="{4EE9D548-36F7-4D8B-9107-5A062C49AA62}" dt="2022-01-26T16:13:58.898" v="12" actId="47"/>
        <pc:sldMkLst>
          <pc:docMk/>
          <pc:sldMk cId="0" sldId="262"/>
        </pc:sldMkLst>
      </pc:sldChg>
      <pc:sldChg chg="addSp delSp modSp add del mod setBg">
        <pc:chgData name="Anne DE SAINT LOUVENT" userId="8eacafb7-7e1f-4e80-94bf-a75488bc4ecf" providerId="ADAL" clId="{4EE9D548-36F7-4D8B-9107-5A062C49AA62}" dt="2022-12-07T16:47:12.275" v="1108" actId="108"/>
        <pc:sldMkLst>
          <pc:docMk/>
          <pc:sldMk cId="0" sldId="263"/>
        </pc:sldMkLst>
        <pc:spChg chg="add mod">
          <ac:chgData name="Anne DE SAINT LOUVENT" userId="8eacafb7-7e1f-4e80-94bf-a75488bc4ecf" providerId="ADAL" clId="{4EE9D548-36F7-4D8B-9107-5A062C49AA62}" dt="2022-12-07T16:47:12.275" v="1108" actId="108"/>
          <ac:spMkLst>
            <pc:docMk/>
            <pc:sldMk cId="0" sldId="263"/>
            <ac:spMk id="2" creationId="{256C6162-346E-0DAD-276C-8D8CAA4D816E}"/>
          </ac:spMkLst>
        </pc:spChg>
        <pc:spChg chg="add del mod">
          <ac:chgData name="Anne DE SAINT LOUVENT" userId="8eacafb7-7e1f-4e80-94bf-a75488bc4ecf" providerId="ADAL" clId="{4EE9D548-36F7-4D8B-9107-5A062C49AA62}" dt="2022-11-22T09:48:30.657" v="445" actId="478"/>
          <ac:spMkLst>
            <pc:docMk/>
            <pc:sldMk cId="0" sldId="263"/>
            <ac:spMk id="4" creationId="{5874B8BC-1859-59D2-42A7-51165A686A9C}"/>
          </ac:spMkLst>
        </pc:spChg>
        <pc:spChg chg="add del mod">
          <ac:chgData name="Anne DE SAINT LOUVENT" userId="8eacafb7-7e1f-4e80-94bf-a75488bc4ecf" providerId="ADAL" clId="{4EE9D548-36F7-4D8B-9107-5A062C49AA62}" dt="2022-01-26T16:45:45.136" v="338" actId="478"/>
          <ac:spMkLst>
            <pc:docMk/>
            <pc:sldMk cId="0" sldId="263"/>
            <ac:spMk id="7" creationId="{AD3A4E8F-2043-4EAC-9925-BB4120F4ACE7}"/>
          </ac:spMkLst>
        </pc:spChg>
        <pc:spChg chg="mod">
          <ac:chgData name="Anne DE SAINT LOUVENT" userId="8eacafb7-7e1f-4e80-94bf-a75488bc4ecf" providerId="ADAL" clId="{4EE9D548-36F7-4D8B-9107-5A062C49AA62}" dt="2022-11-22T09:49:09.605" v="455" actId="1076"/>
          <ac:spMkLst>
            <pc:docMk/>
            <pc:sldMk cId="0" sldId="263"/>
            <ac:spMk id="165" creationId="{00000000-0000-0000-0000-000000000000}"/>
          </ac:spMkLst>
        </pc:spChg>
        <pc:spChg chg="mod">
          <ac:chgData name="Anne DE SAINT LOUVENT" userId="8eacafb7-7e1f-4e80-94bf-a75488bc4ecf" providerId="ADAL" clId="{4EE9D548-36F7-4D8B-9107-5A062C49AA62}" dt="2022-11-22T09:51:09.862" v="546" actId="1076"/>
          <ac:spMkLst>
            <pc:docMk/>
            <pc:sldMk cId="0" sldId="263"/>
            <ac:spMk id="166" creationId="{00000000-0000-0000-0000-000000000000}"/>
          </ac:spMkLst>
        </pc:spChg>
        <pc:spChg chg="del">
          <ac:chgData name="Anne DE SAINT LOUVENT" userId="8eacafb7-7e1f-4e80-94bf-a75488bc4ecf" providerId="ADAL" clId="{4EE9D548-36F7-4D8B-9107-5A062C49AA62}" dt="2022-01-26T16:18:16.723" v="65" actId="478"/>
          <ac:spMkLst>
            <pc:docMk/>
            <pc:sldMk cId="0" sldId="263"/>
            <ac:spMk id="172" creationId="{00000000-0000-0000-0000-000000000000}"/>
          </ac:spMkLst>
        </pc:spChg>
        <pc:picChg chg="add del mod modCrop">
          <ac:chgData name="Anne DE SAINT LOUVENT" userId="8eacafb7-7e1f-4e80-94bf-a75488bc4ecf" providerId="ADAL" clId="{4EE9D548-36F7-4D8B-9107-5A062C49AA62}" dt="2022-11-22T09:47:27.780" v="439" actId="478"/>
          <ac:picMkLst>
            <pc:docMk/>
            <pc:sldMk cId="0" sldId="263"/>
            <ac:picMk id="3" creationId="{11F85FD6-F9EE-4B6D-90AA-519C4FC1B294}"/>
          </ac:picMkLst>
        </pc:picChg>
        <pc:picChg chg="add mod">
          <ac:chgData name="Anne DE SAINT LOUVENT" userId="8eacafb7-7e1f-4e80-94bf-a75488bc4ecf" providerId="ADAL" clId="{4EE9D548-36F7-4D8B-9107-5A062C49AA62}" dt="2022-11-22T09:50:44.108" v="541" actId="1076"/>
          <ac:picMkLst>
            <pc:docMk/>
            <pc:sldMk cId="0" sldId="263"/>
            <ac:picMk id="5" creationId="{3B3B29DE-3C4D-491E-BE58-68F6F0C57347}"/>
          </ac:picMkLst>
        </pc:picChg>
        <pc:picChg chg="add mod modCrop">
          <ac:chgData name="Anne DE SAINT LOUVENT" userId="8eacafb7-7e1f-4e80-94bf-a75488bc4ecf" providerId="ADAL" clId="{4EE9D548-36F7-4D8B-9107-5A062C49AA62}" dt="2022-11-22T09:51:14.909" v="548" actId="1076"/>
          <ac:picMkLst>
            <pc:docMk/>
            <pc:sldMk cId="0" sldId="263"/>
            <ac:picMk id="7" creationId="{446A9655-21A5-589D-4F1C-84127D3F7483}"/>
          </ac:picMkLst>
        </pc:picChg>
        <pc:picChg chg="del mod">
          <ac:chgData name="Anne DE SAINT LOUVENT" userId="8eacafb7-7e1f-4e80-94bf-a75488bc4ecf" providerId="ADAL" clId="{4EE9D548-36F7-4D8B-9107-5A062C49AA62}" dt="2022-01-26T16:19:40.198" v="88" actId="478"/>
          <ac:picMkLst>
            <pc:docMk/>
            <pc:sldMk cId="0" sldId="263"/>
            <ac:picMk id="167" creationId="{00000000-0000-0000-0000-000000000000}"/>
          </ac:picMkLst>
        </pc:picChg>
        <pc:picChg chg="mod">
          <ac:chgData name="Anne DE SAINT LOUVENT" userId="8eacafb7-7e1f-4e80-94bf-a75488bc4ecf" providerId="ADAL" clId="{4EE9D548-36F7-4D8B-9107-5A062C49AA62}" dt="2022-11-22T09:51:12.470" v="547" actId="1076"/>
          <ac:picMkLst>
            <pc:docMk/>
            <pc:sldMk cId="0" sldId="263"/>
            <ac:picMk id="168" creationId="{00000000-0000-0000-0000-000000000000}"/>
          </ac:picMkLst>
        </pc:picChg>
        <pc:picChg chg="del mod">
          <ac:chgData name="Anne DE SAINT LOUVENT" userId="8eacafb7-7e1f-4e80-94bf-a75488bc4ecf" providerId="ADAL" clId="{4EE9D548-36F7-4D8B-9107-5A062C49AA62}" dt="2022-01-26T16:45:32.330" v="335" actId="478"/>
          <ac:picMkLst>
            <pc:docMk/>
            <pc:sldMk cId="0" sldId="263"/>
            <ac:picMk id="169" creationId="{00000000-0000-0000-0000-000000000000}"/>
          </ac:picMkLst>
        </pc:picChg>
        <pc:picChg chg="del">
          <ac:chgData name="Anne DE SAINT LOUVENT" userId="8eacafb7-7e1f-4e80-94bf-a75488bc4ecf" providerId="ADAL" clId="{4EE9D548-36F7-4D8B-9107-5A062C49AA62}" dt="2022-01-26T16:18:33.751" v="71" actId="478"/>
          <ac:picMkLst>
            <pc:docMk/>
            <pc:sldMk cId="0" sldId="263"/>
            <ac:picMk id="170" creationId="{00000000-0000-0000-0000-000000000000}"/>
          </ac:picMkLst>
        </pc:picChg>
        <pc:picChg chg="del">
          <ac:chgData name="Anne DE SAINT LOUVENT" userId="8eacafb7-7e1f-4e80-94bf-a75488bc4ecf" providerId="ADAL" clId="{4EE9D548-36F7-4D8B-9107-5A062C49AA62}" dt="2022-01-26T16:18:33.751" v="71" actId="478"/>
          <ac:picMkLst>
            <pc:docMk/>
            <pc:sldMk cId="0" sldId="263"/>
            <ac:picMk id="171" creationId="{00000000-0000-0000-0000-000000000000}"/>
          </ac:picMkLst>
        </pc:picChg>
        <pc:picChg chg="del">
          <ac:chgData name="Anne DE SAINT LOUVENT" userId="8eacafb7-7e1f-4e80-94bf-a75488bc4ecf" providerId="ADAL" clId="{4EE9D548-36F7-4D8B-9107-5A062C49AA62}" dt="2022-01-26T16:18:19.378" v="66" actId="478"/>
          <ac:picMkLst>
            <pc:docMk/>
            <pc:sldMk cId="0" sldId="263"/>
            <ac:picMk id="173" creationId="{00000000-0000-0000-0000-000000000000}"/>
          </ac:picMkLst>
        </pc:picChg>
        <pc:cxnChg chg="del mod">
          <ac:chgData name="Anne DE SAINT LOUVENT" userId="8eacafb7-7e1f-4e80-94bf-a75488bc4ecf" providerId="ADAL" clId="{4EE9D548-36F7-4D8B-9107-5A062C49AA62}" dt="2022-01-26T16:46:48.957" v="353" actId="478"/>
          <ac:cxnSpMkLst>
            <pc:docMk/>
            <pc:sldMk cId="0" sldId="263"/>
            <ac:cxnSpMk id="164" creationId="{00000000-0000-0000-0000-000000000000}"/>
          </ac:cxnSpMkLst>
        </pc:cxnChg>
      </pc:sldChg>
      <pc:sldChg chg="modSp add mod">
        <pc:chgData name="Anne DE SAINT LOUVENT" userId="8eacafb7-7e1f-4e80-94bf-a75488bc4ecf" providerId="ADAL" clId="{4EE9D548-36F7-4D8B-9107-5A062C49AA62}" dt="2023-02-28T16:06:42.128" v="1223" actId="20577"/>
        <pc:sldMkLst>
          <pc:docMk/>
          <pc:sldMk cId="1975837271" sldId="484"/>
        </pc:sldMkLst>
        <pc:spChg chg="mod">
          <ac:chgData name="Anne DE SAINT LOUVENT" userId="8eacafb7-7e1f-4e80-94bf-a75488bc4ecf" providerId="ADAL" clId="{4EE9D548-36F7-4D8B-9107-5A062C49AA62}" dt="2023-02-28T16:06:42.128" v="1223" actId="20577"/>
          <ac:spMkLst>
            <pc:docMk/>
            <pc:sldMk cId="1975837271" sldId="484"/>
            <ac:spMk id="12" creationId="{57E3AEF8-83C0-A063-A119-D77D6293FB5F}"/>
          </ac:spMkLst>
        </pc:spChg>
        <pc:spChg chg="mod">
          <ac:chgData name="Anne DE SAINT LOUVENT" userId="8eacafb7-7e1f-4e80-94bf-a75488bc4ecf" providerId="ADAL" clId="{4EE9D548-36F7-4D8B-9107-5A062C49AA62}" dt="2023-01-31T11:34:32.648" v="1197" actId="20577"/>
          <ac:spMkLst>
            <pc:docMk/>
            <pc:sldMk cId="1975837271" sldId="484"/>
            <ac:spMk id="13" creationId="{FC9F8D70-8B6C-9E05-BF9B-7D4ED21832C2}"/>
          </ac:spMkLst>
        </pc:spChg>
        <pc:spChg chg="mod">
          <ac:chgData name="Anne DE SAINT LOUVENT" userId="8eacafb7-7e1f-4e80-94bf-a75488bc4ecf" providerId="ADAL" clId="{4EE9D548-36F7-4D8B-9107-5A062C49AA62}" dt="2023-01-31T11:34:10.092" v="1169" actId="1036"/>
          <ac:spMkLst>
            <pc:docMk/>
            <pc:sldMk cId="1975837271" sldId="484"/>
            <ac:spMk id="14" creationId="{4E5721A1-B321-307A-669C-651F94A24555}"/>
          </ac:spMkLst>
        </pc:spChg>
        <pc:spChg chg="mod">
          <ac:chgData name="Anne DE SAINT LOUVENT" userId="8eacafb7-7e1f-4e80-94bf-a75488bc4ecf" providerId="ADAL" clId="{4EE9D548-36F7-4D8B-9107-5A062C49AA62}" dt="2023-01-31T11:31:52.547" v="1113" actId="14100"/>
          <ac:spMkLst>
            <pc:docMk/>
            <pc:sldMk cId="1975837271" sldId="484"/>
            <ac:spMk id="17" creationId="{6DB838E9-E21B-5A6E-5638-BAD98E1255D4}"/>
          </ac:spMkLst>
        </pc:spChg>
        <pc:spChg chg="mod">
          <ac:chgData name="Anne DE SAINT LOUVENT" userId="8eacafb7-7e1f-4e80-94bf-a75488bc4ecf" providerId="ADAL" clId="{4EE9D548-36F7-4D8B-9107-5A062C49AA62}" dt="2023-01-31T11:34:51.753" v="1198" actId="207"/>
          <ac:spMkLst>
            <pc:docMk/>
            <pc:sldMk cId="1975837271" sldId="484"/>
            <ac:spMk id="18" creationId="{C358C578-3AF8-EA89-6A78-5D42528AC0A6}"/>
          </ac:spMkLst>
        </pc:spChg>
        <pc:picChg chg="mod">
          <ac:chgData name="Anne DE SAINT LOUVENT" userId="8eacafb7-7e1f-4e80-94bf-a75488bc4ecf" providerId="ADAL" clId="{4EE9D548-36F7-4D8B-9107-5A062C49AA62}" dt="2023-01-31T11:31:38.070" v="1110" actId="1076"/>
          <ac:picMkLst>
            <pc:docMk/>
            <pc:sldMk cId="1975837271" sldId="484"/>
            <ac:picMk id="20" creationId="{B5C6B628-EF88-B9E7-7623-41A54B6D93BB}"/>
          </ac:picMkLst>
        </pc:picChg>
        <pc:picChg chg="mod">
          <ac:chgData name="Anne DE SAINT LOUVENT" userId="8eacafb7-7e1f-4e80-94bf-a75488bc4ecf" providerId="ADAL" clId="{4EE9D548-36F7-4D8B-9107-5A062C49AA62}" dt="2023-01-31T11:31:57.998" v="1114" actId="1076"/>
          <ac:picMkLst>
            <pc:docMk/>
            <pc:sldMk cId="1975837271" sldId="484"/>
            <ac:picMk id="22" creationId="{9E2B9284-3074-59C6-6DDF-6A2D90D43D14}"/>
          </ac:picMkLst>
        </pc:picChg>
      </pc:sldChg>
      <pc:sldChg chg="del">
        <pc:chgData name="Anne DE SAINT LOUVENT" userId="8eacafb7-7e1f-4e80-94bf-a75488bc4ecf" providerId="ADAL" clId="{4EE9D548-36F7-4D8B-9107-5A062C49AA62}" dt="2022-01-26T16:13:57.563" v="10" actId="47"/>
        <pc:sldMkLst>
          <pc:docMk/>
          <pc:sldMk cId="3051779786" sldId="484"/>
        </pc:sldMkLst>
      </pc:sldChg>
      <pc:sldChg chg="addSp delSp modSp add del mod">
        <pc:chgData name="Anne DE SAINT LOUVENT" userId="8eacafb7-7e1f-4e80-94bf-a75488bc4ecf" providerId="ADAL" clId="{4EE9D548-36F7-4D8B-9107-5A062C49AA62}" dt="2023-02-02T16:34:11.475" v="1221" actId="1076"/>
        <pc:sldMkLst>
          <pc:docMk/>
          <pc:sldMk cId="915507793" sldId="485"/>
        </pc:sldMkLst>
        <pc:spChg chg="del">
          <ac:chgData name="Anne DE SAINT LOUVENT" userId="8eacafb7-7e1f-4e80-94bf-a75488bc4ecf" providerId="ADAL" clId="{4EE9D548-36F7-4D8B-9107-5A062C49AA62}" dt="2022-11-22T10:11:40.708" v="1024" actId="478"/>
          <ac:spMkLst>
            <pc:docMk/>
            <pc:sldMk cId="915507793" sldId="485"/>
            <ac:spMk id="2" creationId="{00A3936E-9EE4-4DCA-A923-A81BCFDEA64D}"/>
          </ac:spMkLst>
        </pc:spChg>
        <pc:spChg chg="mod">
          <ac:chgData name="Anne DE SAINT LOUVENT" userId="8eacafb7-7e1f-4e80-94bf-a75488bc4ecf" providerId="ADAL" clId="{4EE9D548-36F7-4D8B-9107-5A062C49AA62}" dt="2023-02-02T16:34:07.956" v="1220" actId="1076"/>
          <ac:spMkLst>
            <pc:docMk/>
            <pc:sldMk cId="915507793" sldId="485"/>
            <ac:spMk id="6" creationId="{2A8F3E6A-1EFF-4220-8690-039EEA5E0F45}"/>
          </ac:spMkLst>
        </pc:spChg>
        <pc:picChg chg="add mod">
          <ac:chgData name="Anne DE SAINT LOUVENT" userId="8eacafb7-7e1f-4e80-94bf-a75488bc4ecf" providerId="ADAL" clId="{4EE9D548-36F7-4D8B-9107-5A062C49AA62}" dt="2023-02-02T16:34:05.684" v="1219" actId="1076"/>
          <ac:picMkLst>
            <pc:docMk/>
            <pc:sldMk cId="915507793" sldId="485"/>
            <ac:picMk id="4" creationId="{412F7115-D677-6253-6194-25376E18FA35}"/>
          </ac:picMkLst>
        </pc:picChg>
        <pc:picChg chg="mod modCrop">
          <ac:chgData name="Anne DE SAINT LOUVENT" userId="8eacafb7-7e1f-4e80-94bf-a75488bc4ecf" providerId="ADAL" clId="{4EE9D548-36F7-4D8B-9107-5A062C49AA62}" dt="2023-02-02T16:34:11.475" v="1221" actId="1076"/>
          <ac:picMkLst>
            <pc:docMk/>
            <pc:sldMk cId="915507793" sldId="485"/>
            <ac:picMk id="5" creationId="{04CE58DA-2404-41A1-9C73-470264358B55}"/>
          </ac:picMkLst>
        </pc:picChg>
      </pc:sldChg>
      <pc:sldChg chg="modSp add mod">
        <pc:chgData name="Anne DE SAINT LOUVENT" userId="8eacafb7-7e1f-4e80-94bf-a75488bc4ecf" providerId="ADAL" clId="{4EE9D548-36F7-4D8B-9107-5A062C49AA62}" dt="2022-11-22T10:11:57.387" v="1028" actId="1076"/>
        <pc:sldMkLst>
          <pc:docMk/>
          <pc:sldMk cId="444457245" sldId="486"/>
        </pc:sldMkLst>
        <pc:picChg chg="mod">
          <ac:chgData name="Anne DE SAINT LOUVENT" userId="8eacafb7-7e1f-4e80-94bf-a75488bc4ecf" providerId="ADAL" clId="{4EE9D548-36F7-4D8B-9107-5A062C49AA62}" dt="2022-11-22T10:11:57.387" v="1028" actId="1076"/>
          <ac:picMkLst>
            <pc:docMk/>
            <pc:sldMk cId="444457245" sldId="486"/>
            <ac:picMk id="6" creationId="{28CB236C-7164-4363-BB4A-FED015D1F2EE}"/>
          </ac:picMkLst>
        </pc:picChg>
      </pc:sldChg>
      <pc:sldChg chg="addSp delSp modSp new del mod ord">
        <pc:chgData name="Anne DE SAINT LOUVENT" userId="8eacafb7-7e1f-4e80-94bf-a75488bc4ecf" providerId="ADAL" clId="{4EE9D548-36F7-4D8B-9107-5A062C49AA62}" dt="2022-01-26T16:35:33.426" v="256" actId="47"/>
        <pc:sldMkLst>
          <pc:docMk/>
          <pc:sldMk cId="2853271260" sldId="486"/>
        </pc:sldMkLst>
        <pc:spChg chg="del">
          <ac:chgData name="Anne DE SAINT LOUVENT" userId="8eacafb7-7e1f-4e80-94bf-a75488bc4ecf" providerId="ADAL" clId="{4EE9D548-36F7-4D8B-9107-5A062C49AA62}" dt="2022-01-26T16:22:21.803" v="108" actId="478"/>
          <ac:spMkLst>
            <pc:docMk/>
            <pc:sldMk cId="2853271260" sldId="486"/>
            <ac:spMk id="2" creationId="{ED5F96D9-D924-4138-BD28-A68F705339E3}"/>
          </ac:spMkLst>
        </pc:spChg>
        <pc:spChg chg="add mod">
          <ac:chgData name="Anne DE SAINT LOUVENT" userId="8eacafb7-7e1f-4e80-94bf-a75488bc4ecf" providerId="ADAL" clId="{4EE9D548-36F7-4D8B-9107-5A062C49AA62}" dt="2022-01-26T16:22:37.661" v="112" actId="1076"/>
          <ac:spMkLst>
            <pc:docMk/>
            <pc:sldMk cId="2853271260" sldId="486"/>
            <ac:spMk id="5" creationId="{89166660-4FB8-46C4-961A-6204E0028B2C}"/>
          </ac:spMkLst>
        </pc:spChg>
        <pc:spChg chg="add del mod">
          <ac:chgData name="Anne DE SAINT LOUVENT" userId="8eacafb7-7e1f-4e80-94bf-a75488bc4ecf" providerId="ADAL" clId="{4EE9D548-36F7-4D8B-9107-5A062C49AA62}" dt="2022-01-26T16:34:45.217" v="246" actId="21"/>
          <ac:spMkLst>
            <pc:docMk/>
            <pc:sldMk cId="2853271260" sldId="486"/>
            <ac:spMk id="6" creationId="{A2C554FC-429D-44CB-9298-85B1DA465373}"/>
          </ac:spMkLst>
        </pc:spChg>
        <pc:picChg chg="add mod">
          <ac:chgData name="Anne DE SAINT LOUVENT" userId="8eacafb7-7e1f-4e80-94bf-a75488bc4ecf" providerId="ADAL" clId="{4EE9D548-36F7-4D8B-9107-5A062C49AA62}" dt="2022-01-26T16:22:34.089" v="111" actId="1076"/>
          <ac:picMkLst>
            <pc:docMk/>
            <pc:sldMk cId="2853271260" sldId="486"/>
            <ac:picMk id="4" creationId="{4E966312-FB52-4C4C-A747-CC9475211EDC}"/>
          </ac:picMkLst>
        </pc:picChg>
      </pc:sldChg>
      <pc:sldChg chg="new del">
        <pc:chgData name="Anne DE SAINT LOUVENT" userId="8eacafb7-7e1f-4e80-94bf-a75488bc4ecf" providerId="ADAL" clId="{4EE9D548-36F7-4D8B-9107-5A062C49AA62}" dt="2022-01-26T16:17:28.928" v="48" actId="47"/>
        <pc:sldMkLst>
          <pc:docMk/>
          <pc:sldMk cId="786995256" sldId="487"/>
        </pc:sldMkLst>
      </pc:sldChg>
      <pc:sldChg chg="addSp delSp modSp new mod">
        <pc:chgData name="Anne DE SAINT LOUVENT" userId="8eacafb7-7e1f-4e80-94bf-a75488bc4ecf" providerId="ADAL" clId="{4EE9D548-36F7-4D8B-9107-5A062C49AA62}" dt="2022-11-22T10:51:30.011" v="1033" actId="20577"/>
        <pc:sldMkLst>
          <pc:docMk/>
          <pc:sldMk cId="1332870062" sldId="487"/>
        </pc:sldMkLst>
        <pc:spChg chg="del">
          <ac:chgData name="Anne DE SAINT LOUVENT" userId="8eacafb7-7e1f-4e80-94bf-a75488bc4ecf" providerId="ADAL" clId="{4EE9D548-36F7-4D8B-9107-5A062C49AA62}" dt="2022-01-26T16:40:04.085" v="267" actId="478"/>
          <ac:spMkLst>
            <pc:docMk/>
            <pc:sldMk cId="1332870062" sldId="487"/>
            <ac:spMk id="2" creationId="{F3F879AD-6F10-44F4-B8E5-35A02EE1BB06}"/>
          </ac:spMkLst>
        </pc:spChg>
        <pc:spChg chg="del">
          <ac:chgData name="Anne DE SAINT LOUVENT" userId="8eacafb7-7e1f-4e80-94bf-a75488bc4ecf" providerId="ADAL" clId="{4EE9D548-36F7-4D8B-9107-5A062C49AA62}" dt="2022-01-26T16:25:51.526" v="124" actId="478"/>
          <ac:spMkLst>
            <pc:docMk/>
            <pc:sldMk cId="1332870062" sldId="487"/>
            <ac:spMk id="3" creationId="{95017CEE-80AB-4852-9945-273466E24415}"/>
          </ac:spMkLst>
        </pc:spChg>
        <pc:spChg chg="add mod">
          <ac:chgData name="Anne DE SAINT LOUVENT" userId="8eacafb7-7e1f-4e80-94bf-a75488bc4ecf" providerId="ADAL" clId="{4EE9D548-36F7-4D8B-9107-5A062C49AA62}" dt="2022-11-22T10:51:30.011" v="1033" actId="20577"/>
          <ac:spMkLst>
            <pc:docMk/>
            <pc:sldMk cId="1332870062" sldId="487"/>
            <ac:spMk id="4" creationId="{7ECBA28D-B8B0-2B37-CEBA-3C0069CBE58B}"/>
          </ac:spMkLst>
        </pc:spChg>
        <pc:spChg chg="add mod">
          <ac:chgData name="Anne DE SAINT LOUVENT" userId="8eacafb7-7e1f-4e80-94bf-a75488bc4ecf" providerId="ADAL" clId="{4EE9D548-36F7-4D8B-9107-5A062C49AA62}" dt="2022-11-22T09:53:52.477" v="570" actId="14100"/>
          <ac:spMkLst>
            <pc:docMk/>
            <pc:sldMk cId="1332870062" sldId="487"/>
            <ac:spMk id="6" creationId="{F8D38E51-8FA1-45FE-9C6E-6D6D78AC2B95}"/>
          </ac:spMkLst>
        </pc:spChg>
        <pc:picChg chg="add mod">
          <ac:chgData name="Anne DE SAINT LOUVENT" userId="8eacafb7-7e1f-4e80-94bf-a75488bc4ecf" providerId="ADAL" clId="{4EE9D548-36F7-4D8B-9107-5A062C49AA62}" dt="2022-11-22T09:55:30.405" v="627" actId="1076"/>
          <ac:picMkLst>
            <pc:docMk/>
            <pc:sldMk cId="1332870062" sldId="487"/>
            <ac:picMk id="3" creationId="{FF5F2D91-9021-E5BD-B892-8CC608FE8DD1}"/>
          </ac:picMkLst>
        </pc:picChg>
        <pc:picChg chg="add mod modCrop">
          <ac:chgData name="Anne DE SAINT LOUVENT" userId="8eacafb7-7e1f-4e80-94bf-a75488bc4ecf" providerId="ADAL" clId="{4EE9D548-36F7-4D8B-9107-5A062C49AA62}" dt="2022-01-26T16:40:23.742" v="272" actId="1076"/>
          <ac:picMkLst>
            <pc:docMk/>
            <pc:sldMk cId="1332870062" sldId="487"/>
            <ac:picMk id="5" creationId="{FE3D763C-3C7B-439A-8AE8-134B51B73A5C}"/>
          </ac:picMkLst>
        </pc:picChg>
        <pc:picChg chg="add del mod">
          <ac:chgData name="Anne DE SAINT LOUVENT" userId="8eacafb7-7e1f-4e80-94bf-a75488bc4ecf" providerId="ADAL" clId="{4EE9D548-36F7-4D8B-9107-5A062C49AA62}" dt="2022-11-22T09:51:38.076" v="549" actId="478"/>
          <ac:picMkLst>
            <pc:docMk/>
            <pc:sldMk cId="1332870062" sldId="487"/>
            <ac:picMk id="7" creationId="{E7332C5C-0FBB-443F-952B-9A15DBAF637F}"/>
          </ac:picMkLst>
        </pc:picChg>
      </pc:sldChg>
      <pc:sldChg chg="addSp delSp modSp new mod">
        <pc:chgData name="Anne DE SAINT LOUVENT" userId="8eacafb7-7e1f-4e80-94bf-a75488bc4ecf" providerId="ADAL" clId="{4EE9D548-36F7-4D8B-9107-5A062C49AA62}" dt="2022-11-22T09:55:41.711" v="628" actId="208"/>
        <pc:sldMkLst>
          <pc:docMk/>
          <pc:sldMk cId="4235317739" sldId="488"/>
        </pc:sldMkLst>
        <pc:spChg chg="del">
          <ac:chgData name="Anne DE SAINT LOUVENT" userId="8eacafb7-7e1f-4e80-94bf-a75488bc4ecf" providerId="ADAL" clId="{4EE9D548-36F7-4D8B-9107-5A062C49AA62}" dt="2022-01-26T16:34:30.853" v="244" actId="478"/>
          <ac:spMkLst>
            <pc:docMk/>
            <pc:sldMk cId="4235317739" sldId="488"/>
            <ac:spMk id="2" creationId="{7CFC1714-907A-4CED-AAE6-0459131F1A6C}"/>
          </ac:spMkLst>
        </pc:spChg>
        <pc:spChg chg="del">
          <ac:chgData name="Anne DE SAINT LOUVENT" userId="8eacafb7-7e1f-4e80-94bf-a75488bc4ecf" providerId="ADAL" clId="{4EE9D548-36F7-4D8B-9107-5A062C49AA62}" dt="2022-01-26T16:41:11.480" v="278" actId="478"/>
          <ac:spMkLst>
            <pc:docMk/>
            <pc:sldMk cId="4235317739" sldId="488"/>
            <ac:spMk id="3" creationId="{8497286A-8E7E-4C05-AF81-5C2D8FF707DC}"/>
          </ac:spMkLst>
        </pc:spChg>
        <pc:spChg chg="add mod">
          <ac:chgData name="Anne DE SAINT LOUVENT" userId="8eacafb7-7e1f-4e80-94bf-a75488bc4ecf" providerId="ADAL" clId="{4EE9D548-36F7-4D8B-9107-5A062C49AA62}" dt="2022-11-22T09:55:41.711" v="628" actId="208"/>
          <ac:spMkLst>
            <pc:docMk/>
            <pc:sldMk cId="4235317739" sldId="488"/>
            <ac:spMk id="6" creationId="{B7D8E467-CFA1-4A96-8E69-7389221196C1}"/>
          </ac:spMkLst>
        </pc:spChg>
        <pc:picChg chg="add mod">
          <ac:chgData name="Anne DE SAINT LOUVENT" userId="8eacafb7-7e1f-4e80-94bf-a75488bc4ecf" providerId="ADAL" clId="{4EE9D548-36F7-4D8B-9107-5A062C49AA62}" dt="2022-01-26T16:40:55.746" v="277" actId="1076"/>
          <ac:picMkLst>
            <pc:docMk/>
            <pc:sldMk cId="4235317739" sldId="488"/>
            <ac:picMk id="5" creationId="{35DC9ECB-A9F3-4978-B4B2-6F73DD6F5151}"/>
          </ac:picMkLst>
        </pc:picChg>
      </pc:sldChg>
      <pc:sldChg chg="addSp delSp new mod">
        <pc:chgData name="Anne DE SAINT LOUVENT" userId="8eacafb7-7e1f-4e80-94bf-a75488bc4ecf" providerId="ADAL" clId="{4EE9D548-36F7-4D8B-9107-5A062C49AA62}" dt="2022-01-26T16:41:15.837" v="279" actId="478"/>
        <pc:sldMkLst>
          <pc:docMk/>
          <pc:sldMk cId="2166895073" sldId="489"/>
        </pc:sldMkLst>
        <pc:spChg chg="del">
          <ac:chgData name="Anne DE SAINT LOUVENT" userId="8eacafb7-7e1f-4e80-94bf-a75488bc4ecf" providerId="ADAL" clId="{4EE9D548-36F7-4D8B-9107-5A062C49AA62}" dt="2022-01-26T16:38:35.015" v="259" actId="478"/>
          <ac:spMkLst>
            <pc:docMk/>
            <pc:sldMk cId="2166895073" sldId="489"/>
            <ac:spMk id="2" creationId="{C794B1B2-D88F-4F34-B1A3-0AD4A05FE095}"/>
          </ac:spMkLst>
        </pc:spChg>
        <pc:spChg chg="del">
          <ac:chgData name="Anne DE SAINT LOUVENT" userId="8eacafb7-7e1f-4e80-94bf-a75488bc4ecf" providerId="ADAL" clId="{4EE9D548-36F7-4D8B-9107-5A062C49AA62}" dt="2022-01-26T16:41:15.837" v="279" actId="478"/>
          <ac:spMkLst>
            <pc:docMk/>
            <pc:sldMk cId="2166895073" sldId="489"/>
            <ac:spMk id="3" creationId="{8D73D6A0-874B-44FF-93AA-D0D81DD6282B}"/>
          </ac:spMkLst>
        </pc:spChg>
        <pc:picChg chg="add">
          <ac:chgData name="Anne DE SAINT LOUVENT" userId="8eacafb7-7e1f-4e80-94bf-a75488bc4ecf" providerId="ADAL" clId="{4EE9D548-36F7-4D8B-9107-5A062C49AA62}" dt="2022-01-26T16:36:03.254" v="258" actId="22"/>
          <ac:picMkLst>
            <pc:docMk/>
            <pc:sldMk cId="2166895073" sldId="489"/>
            <ac:picMk id="5" creationId="{F45B165B-2F22-48E7-817B-E13FAA5BA85C}"/>
          </ac:picMkLst>
        </pc:picChg>
      </pc:sldChg>
      <pc:sldChg chg="addSp delSp modSp new mod">
        <pc:chgData name="Anne DE SAINT LOUVENT" userId="8eacafb7-7e1f-4e80-94bf-a75488bc4ecf" providerId="ADAL" clId="{4EE9D548-36F7-4D8B-9107-5A062C49AA62}" dt="2023-02-02T16:31:58.736" v="1211" actId="207"/>
        <pc:sldMkLst>
          <pc:docMk/>
          <pc:sldMk cId="1070688802" sldId="490"/>
        </pc:sldMkLst>
        <pc:spChg chg="del">
          <ac:chgData name="Anne DE SAINT LOUVENT" userId="8eacafb7-7e1f-4e80-94bf-a75488bc4ecf" providerId="ADAL" clId="{4EE9D548-36F7-4D8B-9107-5A062C49AA62}" dt="2022-01-26T16:39:18.276" v="262" actId="478"/>
          <ac:spMkLst>
            <pc:docMk/>
            <pc:sldMk cId="1070688802" sldId="490"/>
            <ac:spMk id="2" creationId="{4A954AE1-040B-447F-B49D-1F33CAA35787}"/>
          </ac:spMkLst>
        </pc:spChg>
        <pc:spChg chg="add del mod">
          <ac:chgData name="Anne DE SAINT LOUVENT" userId="8eacafb7-7e1f-4e80-94bf-a75488bc4ecf" providerId="ADAL" clId="{4EE9D548-36F7-4D8B-9107-5A062C49AA62}" dt="2022-11-22T10:05:36.841" v="923" actId="478"/>
          <ac:spMkLst>
            <pc:docMk/>
            <pc:sldMk cId="1070688802" sldId="490"/>
            <ac:spMk id="2" creationId="{ADBCBB7D-D075-2208-2D1A-F48EC82CE46E}"/>
          </ac:spMkLst>
        </pc:spChg>
        <pc:spChg chg="del">
          <ac:chgData name="Anne DE SAINT LOUVENT" userId="8eacafb7-7e1f-4e80-94bf-a75488bc4ecf" providerId="ADAL" clId="{4EE9D548-36F7-4D8B-9107-5A062C49AA62}" dt="2022-01-26T16:41:20.132" v="280" actId="478"/>
          <ac:spMkLst>
            <pc:docMk/>
            <pc:sldMk cId="1070688802" sldId="490"/>
            <ac:spMk id="3" creationId="{541C8FB3-17F1-4D61-A660-74DE1576DF8D}"/>
          </ac:spMkLst>
        </pc:spChg>
        <pc:spChg chg="add mod">
          <ac:chgData name="Anne DE SAINT LOUVENT" userId="8eacafb7-7e1f-4e80-94bf-a75488bc4ecf" providerId="ADAL" clId="{4EE9D548-36F7-4D8B-9107-5A062C49AA62}" dt="2023-02-02T16:31:58.736" v="1211" actId="207"/>
          <ac:spMkLst>
            <pc:docMk/>
            <pc:sldMk cId="1070688802" sldId="490"/>
            <ac:spMk id="3" creationId="{B7FEE12F-DCE4-BE54-A4AF-80D424F51E1E}"/>
          </ac:spMkLst>
        </pc:spChg>
        <pc:picChg chg="add mod">
          <ac:chgData name="Anne DE SAINT LOUVENT" userId="8eacafb7-7e1f-4e80-94bf-a75488bc4ecf" providerId="ADAL" clId="{4EE9D548-36F7-4D8B-9107-5A062C49AA62}" dt="2022-11-22T10:05:58.469" v="927" actId="1076"/>
          <ac:picMkLst>
            <pc:docMk/>
            <pc:sldMk cId="1070688802" sldId="490"/>
            <ac:picMk id="5" creationId="{A4DE3D90-3A09-43EC-946B-1D49AE68E5EA}"/>
          </ac:picMkLst>
        </pc:picChg>
      </pc:sldChg>
      <pc:sldChg chg="addSp delSp modSp new del mod modClrScheme chgLayout">
        <pc:chgData name="Anne DE SAINT LOUVENT" userId="8eacafb7-7e1f-4e80-94bf-a75488bc4ecf" providerId="ADAL" clId="{4EE9D548-36F7-4D8B-9107-5A062C49AA62}" dt="2022-11-22T10:06:48.737" v="932" actId="47"/>
        <pc:sldMkLst>
          <pc:docMk/>
          <pc:sldMk cId="357845003" sldId="491"/>
        </pc:sldMkLst>
        <pc:spChg chg="del mod ord">
          <ac:chgData name="Anne DE SAINT LOUVENT" userId="8eacafb7-7e1f-4e80-94bf-a75488bc4ecf" providerId="ADAL" clId="{4EE9D548-36F7-4D8B-9107-5A062C49AA62}" dt="2022-11-22T10:06:43.608" v="931" actId="700"/>
          <ac:spMkLst>
            <pc:docMk/>
            <pc:sldMk cId="357845003" sldId="491"/>
            <ac:spMk id="2" creationId="{E61B24CA-477B-FAC0-95DF-B6FCBD1C397B}"/>
          </ac:spMkLst>
        </pc:spChg>
        <pc:spChg chg="del">
          <ac:chgData name="Anne DE SAINT LOUVENT" userId="8eacafb7-7e1f-4e80-94bf-a75488bc4ecf" providerId="ADAL" clId="{4EE9D548-36F7-4D8B-9107-5A062C49AA62}" dt="2022-11-22T10:06:43.608" v="931" actId="700"/>
          <ac:spMkLst>
            <pc:docMk/>
            <pc:sldMk cId="357845003" sldId="491"/>
            <ac:spMk id="3" creationId="{D48D5C80-D867-F0CA-27A5-767424E43AA3}"/>
          </ac:spMkLst>
        </pc:spChg>
        <pc:spChg chg="mod ord">
          <ac:chgData name="Anne DE SAINT LOUVENT" userId="8eacafb7-7e1f-4e80-94bf-a75488bc4ecf" providerId="ADAL" clId="{4EE9D548-36F7-4D8B-9107-5A062C49AA62}" dt="2022-11-22T10:06:43.608" v="931" actId="700"/>
          <ac:spMkLst>
            <pc:docMk/>
            <pc:sldMk cId="357845003" sldId="491"/>
            <ac:spMk id="4" creationId="{5D7C58B3-E32B-DA46-A23D-0712BA7FCC51}"/>
          </ac:spMkLst>
        </pc:spChg>
        <pc:spChg chg="add mod ord">
          <ac:chgData name="Anne DE SAINT LOUVENT" userId="8eacafb7-7e1f-4e80-94bf-a75488bc4ecf" providerId="ADAL" clId="{4EE9D548-36F7-4D8B-9107-5A062C49AA62}" dt="2022-11-22T10:06:43.608" v="931" actId="700"/>
          <ac:spMkLst>
            <pc:docMk/>
            <pc:sldMk cId="357845003" sldId="491"/>
            <ac:spMk id="5" creationId="{30C4E73E-BF0E-BB04-973F-7F3656C37EB4}"/>
          </ac:spMkLst>
        </pc:spChg>
      </pc:sldChg>
      <pc:sldMasterChg chg="delSp mod delSldLayout modSldLayout">
        <pc:chgData name="Anne DE SAINT LOUVENT" userId="8eacafb7-7e1f-4e80-94bf-a75488bc4ecf" providerId="ADAL" clId="{4EE9D548-36F7-4D8B-9107-5A062C49AA62}" dt="2022-01-26T16:46:14.014" v="344" actId="478"/>
        <pc:sldMasterMkLst>
          <pc:docMk/>
          <pc:sldMasterMk cId="0" sldId="2147483648"/>
        </pc:sldMasterMkLst>
        <pc:spChg chg="del">
          <ac:chgData name="Anne DE SAINT LOUVENT" userId="8eacafb7-7e1f-4e80-94bf-a75488bc4ecf" providerId="ADAL" clId="{4EE9D548-36F7-4D8B-9107-5A062C49AA62}" dt="2022-01-26T16:21:56.914" v="106" actId="478"/>
          <ac:spMkLst>
            <pc:docMk/>
            <pc:sldMasterMk cId="0" sldId="2147483648"/>
            <ac:spMk id="14" creationId="{00000000-0000-0000-0000-000000000000}"/>
          </ac:spMkLst>
        </pc:spChg>
        <pc:picChg chg="del">
          <ac:chgData name="Anne DE SAINT LOUVENT" userId="8eacafb7-7e1f-4e80-94bf-a75488bc4ecf" providerId="ADAL" clId="{4EE9D548-36F7-4D8B-9107-5A062C49AA62}" dt="2022-01-26T16:28:59.476" v="219" actId="21"/>
          <ac:picMkLst>
            <pc:docMk/>
            <pc:sldMasterMk cId="0" sldId="2147483648"/>
            <ac:picMk id="13" creationId="{00000000-0000-0000-0000-000000000000}"/>
          </ac:picMkLst>
        </pc:picChg>
        <pc:sldLayoutChg chg="delSp del mod">
          <pc:chgData name="Anne DE SAINT LOUVENT" userId="8eacafb7-7e1f-4e80-94bf-a75488bc4ecf" providerId="ADAL" clId="{4EE9D548-36F7-4D8B-9107-5A062C49AA62}" dt="2022-01-26T16:39:44.674" v="263" actId="47"/>
          <pc:sldLayoutMkLst>
            <pc:docMk/>
            <pc:sldMasterMk cId="0" sldId="2147483648"/>
            <pc:sldLayoutMk cId="0" sldId="2147483649"/>
          </pc:sldLayoutMkLst>
          <pc:picChg chg="del">
            <ac:chgData name="Anne DE SAINT LOUVENT" userId="8eacafb7-7e1f-4e80-94bf-a75488bc4ecf" providerId="ADAL" clId="{4EE9D548-36F7-4D8B-9107-5A062C49AA62}" dt="2022-01-26T16:25:35.713" v="122" actId="478"/>
            <ac:picMkLst>
              <pc:docMk/>
              <pc:sldMasterMk cId="0" sldId="2147483648"/>
              <pc:sldLayoutMk cId="0" sldId="2147483649"/>
              <ac:picMk id="16" creationId="{00000000-0000-0000-0000-000000000000}"/>
            </ac:picMkLst>
          </pc:picChg>
        </pc:sldLayoutChg>
        <pc:sldLayoutChg chg="delSp mod">
          <pc:chgData name="Anne DE SAINT LOUVENT" userId="8eacafb7-7e1f-4e80-94bf-a75488bc4ecf" providerId="ADAL" clId="{4EE9D548-36F7-4D8B-9107-5A062C49AA62}" dt="2022-01-26T16:25:30.993" v="121" actId="478"/>
          <pc:sldLayoutMkLst>
            <pc:docMk/>
            <pc:sldMasterMk cId="0" sldId="2147483648"/>
            <pc:sldLayoutMk cId="0" sldId="2147483650"/>
          </pc:sldLayoutMkLst>
          <pc:picChg chg="del">
            <ac:chgData name="Anne DE SAINT LOUVENT" userId="8eacafb7-7e1f-4e80-94bf-a75488bc4ecf" providerId="ADAL" clId="{4EE9D548-36F7-4D8B-9107-5A062C49AA62}" dt="2022-01-26T16:25:30.993" v="121" actId="478"/>
            <ac:picMkLst>
              <pc:docMk/>
              <pc:sldMasterMk cId="0" sldId="2147483648"/>
              <pc:sldLayoutMk cId="0" sldId="2147483650"/>
              <ac:picMk id="21" creationId="{00000000-0000-0000-0000-000000000000}"/>
            </ac:picMkLst>
          </pc:picChg>
        </pc:sldLayoutChg>
        <pc:sldLayoutChg chg="del">
          <pc:chgData name="Anne DE SAINT LOUVENT" userId="8eacafb7-7e1f-4e80-94bf-a75488bc4ecf" providerId="ADAL" clId="{4EE9D548-36F7-4D8B-9107-5A062C49AA62}" dt="2022-01-26T16:13:59.908" v="13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Anne DE SAINT LOUVENT" userId="8eacafb7-7e1f-4e80-94bf-a75488bc4ecf" providerId="ADAL" clId="{4EE9D548-36F7-4D8B-9107-5A062C49AA62}" dt="2022-01-26T16:17:28.928" v="48" actId="47"/>
          <pc:sldLayoutMkLst>
            <pc:docMk/>
            <pc:sldMasterMk cId="0" sldId="2147483648"/>
            <pc:sldLayoutMk cId="0" sldId="2147483653"/>
          </pc:sldLayoutMkLst>
        </pc:sldLayoutChg>
        <pc:sldLayoutChg chg="delSp modSp mod">
          <pc:chgData name="Anne DE SAINT LOUVENT" userId="8eacafb7-7e1f-4e80-94bf-a75488bc4ecf" providerId="ADAL" clId="{4EE9D548-36F7-4D8B-9107-5A062C49AA62}" dt="2022-01-26T16:46:14.014" v="344" actId="478"/>
          <pc:sldLayoutMkLst>
            <pc:docMk/>
            <pc:sldMasterMk cId="0" sldId="2147483648"/>
            <pc:sldLayoutMk cId="1666809642" sldId="2147483657"/>
          </pc:sldLayoutMkLst>
          <pc:picChg chg="del mod">
            <ac:chgData name="Anne DE SAINT LOUVENT" userId="8eacafb7-7e1f-4e80-94bf-a75488bc4ecf" providerId="ADAL" clId="{4EE9D548-36F7-4D8B-9107-5A062C49AA62}" dt="2022-01-26T16:46:14.014" v="344" actId="478"/>
            <ac:picMkLst>
              <pc:docMk/>
              <pc:sldMasterMk cId="0" sldId="2147483648"/>
              <pc:sldLayoutMk cId="1666809642" sldId="2147483657"/>
              <ac:picMk id="26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25E477F-000F-4B26-9BBF-ECD7C7B8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5B80F2-119C-44FE-80F8-6A23FFB30F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E740-888D-4078-9FC5-5AD4739ECEA2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32C959-8C67-46D0-982D-256EC823D0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C5D1D0-3D42-45D4-B768-08369D6347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A0887-ACA8-4C4E-B4B8-3055C955A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960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735013" y="403225"/>
            <a:ext cx="9221787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7551738" y="7007225"/>
            <a:ext cx="164749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3888" y="153988"/>
            <a:ext cx="900112" cy="8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1"/>
          <p:cNvSpPr/>
          <p:nvPr/>
        </p:nvSpPr>
        <p:spPr>
          <a:xfrm flipH="1">
            <a:off x="728662" y="1619250"/>
            <a:ext cx="167076" cy="5040312"/>
          </a:xfrm>
          <a:prstGeom prst="rect">
            <a:avLst/>
          </a:prstGeom>
          <a:solidFill>
            <a:srgbClr val="F6A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735013" y="403225"/>
            <a:ext cx="9221787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165123" y="1664943"/>
            <a:ext cx="8791628" cy="499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7551738" y="7007225"/>
            <a:ext cx="164749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3888" y="153988"/>
            <a:ext cx="900112" cy="8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735013" y="403225"/>
            <a:ext cx="9221787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735062" y="1643709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2"/>
          </p:nvPr>
        </p:nvSpPr>
        <p:spPr>
          <a:xfrm>
            <a:off x="5412730" y="1643709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7551738" y="7007225"/>
            <a:ext cx="164749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3888" y="153988"/>
            <a:ext cx="900112" cy="8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736455" y="402484"/>
            <a:ext cx="922168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736456" y="1631949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9C9D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3"/>
          </p:nvPr>
        </p:nvSpPr>
        <p:spPr>
          <a:xfrm>
            <a:off x="5412731" y="1631949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9C9D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7551738" y="7007225"/>
            <a:ext cx="164749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sposition personnalisée">
  <p:cSld name="5_Disposition personnalisé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1304457" y="614384"/>
            <a:ext cx="8768568" cy="54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60" b="0" i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559129" y="1557326"/>
            <a:ext cx="8768569" cy="512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41"/>
              <a:buFont typeface="Calibri"/>
              <a:buNone/>
              <a:defRPr sz="1841"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41"/>
              <a:buFont typeface="Calibri"/>
              <a:buNone/>
              <a:defRPr sz="1841"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41"/>
              <a:buFont typeface="Calibri"/>
              <a:buNone/>
              <a:defRPr sz="1841"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41"/>
              <a:buFont typeface="Calibri"/>
              <a:buNone/>
              <a:defRPr sz="1841"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41"/>
              <a:buFont typeface="Calibri"/>
              <a:buNone/>
              <a:defRPr sz="1841"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5274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55"/>
              <a:buChar char="•"/>
              <a:defRPr sz="1954"/>
            </a:lvl6pPr>
            <a:lvl7pPr marL="3200400" lvl="6" indent="-35274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55"/>
              <a:buChar char="•"/>
              <a:defRPr sz="1954"/>
            </a:lvl7pPr>
            <a:lvl8pPr marL="3657600" lvl="7" indent="-35274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55"/>
              <a:buChar char="•"/>
              <a:defRPr sz="1954"/>
            </a:lvl8pPr>
            <a:lvl9pPr marL="4114800" lvl="8" indent="-35274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55"/>
              <a:buChar char="•"/>
              <a:defRPr sz="1954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577423" y="7152074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352870" y="7157192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274708" y="715719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 type="obj">
  <p:cSld name="1_Titre et contenu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735013" y="403225"/>
            <a:ext cx="9221787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735013" y="1665288"/>
            <a:ext cx="9221787" cy="4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7551738" y="7007225"/>
            <a:ext cx="164749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80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735013" y="403225"/>
            <a:ext cx="9221787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735013" y="1665288"/>
            <a:ext cx="9221787" cy="4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6A50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F6A5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F6A500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7551738" y="7007225"/>
            <a:ext cx="164749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Lc55VeZU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orcadre.catalogueformpro.com/9/pcm/1308815/afterwork-process-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s://orcadre.catalogueformpro.com/2/process-communication-niveau-2/520660/process-com-niveau-2" TargetMode="External"/><Relationship Id="rId5" Type="http://schemas.openxmlformats.org/officeDocument/2006/relationships/image" Target="../media/image8.png"/><Relationship Id="rId10" Type="http://schemas.openxmlformats.org/officeDocument/2006/relationships/hyperlink" Target="mailto:Isabelle.moreau@orcadre.fr" TargetMode="External"/><Relationship Id="rId4" Type="http://schemas.openxmlformats.org/officeDocument/2006/relationships/hyperlink" Target="https://orcadre.catalogueformpro.com/0/process-communication-niveau-1/159921/renforcer-sa-communication-interpersonnelle-avec-la-process-communication" TargetMode="External"/><Relationship Id="rId9" Type="http://schemas.openxmlformats.org/officeDocument/2006/relationships/hyperlink" Target="mailto:anne.desaintlouvent@orcadre.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desaintlouvent@orcadre.fr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mailto:Isabelle.moreau@orcadre.fr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E3D763C-3C7B-439A-8AE8-134B51B73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55"/>
          <a:stretch/>
        </p:blipFill>
        <p:spPr>
          <a:xfrm>
            <a:off x="0" y="0"/>
            <a:ext cx="10691813" cy="5184927"/>
          </a:xfrm>
          <a:prstGeom prst="rect">
            <a:avLst/>
          </a:prstGeom>
        </p:spPr>
      </p:pic>
      <p:sp>
        <p:nvSpPr>
          <p:cNvPr id="6" name="Google Shape;70;p1">
            <a:extLst>
              <a:ext uri="{FF2B5EF4-FFF2-40B4-BE49-F238E27FC236}">
                <a16:creationId xmlns:a16="http://schemas.microsoft.com/office/drawing/2014/main" id="{F8D38E51-8FA1-45FE-9C6E-6D6D78AC2B95}"/>
              </a:ext>
            </a:extLst>
          </p:cNvPr>
          <p:cNvSpPr txBox="1">
            <a:spLocks/>
          </p:cNvSpPr>
          <p:nvPr/>
        </p:nvSpPr>
        <p:spPr>
          <a:xfrm>
            <a:off x="6020790" y="5447273"/>
            <a:ext cx="4583875" cy="1797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Renforcer sa communication interpersonnelle </a:t>
            </a:r>
          </a:p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avec la Process Com® </a:t>
            </a:r>
            <a:endParaRPr lang="fr-FR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5F2D91-9021-E5BD-B892-8CC608FE8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82" y="5652348"/>
            <a:ext cx="3878878" cy="1410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CBA28D-B8B0-2B37-CEBA-3C0069CBE58B}"/>
              </a:ext>
            </a:extLst>
          </p:cNvPr>
          <p:cNvSpPr txBox="1"/>
          <p:nvPr/>
        </p:nvSpPr>
        <p:spPr>
          <a:xfrm>
            <a:off x="391885" y="5011640"/>
            <a:ext cx="223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Garamond" panose="02020404030301010803" pitchFamily="18" charset="0"/>
              </a:rPr>
              <a:t>Proposé par  </a:t>
            </a:r>
          </a:p>
        </p:txBody>
      </p:sp>
    </p:spTree>
    <p:extLst>
      <p:ext uri="{BB962C8B-B14F-4D97-AF65-F5344CB8AC3E}">
        <p14:creationId xmlns:p14="http://schemas.microsoft.com/office/powerpoint/2010/main" val="133287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5DC9ECB-A9F3-4978-B4B2-6F73DD6F5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8" y="513869"/>
            <a:ext cx="10584935" cy="5479085"/>
          </a:xfrm>
          <a:prstGeom prst="rect">
            <a:avLst/>
          </a:prstGeom>
        </p:spPr>
      </p:pic>
      <p:sp>
        <p:nvSpPr>
          <p:cNvPr id="6" name="Google Shape;89;p2">
            <a:extLst>
              <a:ext uri="{FF2B5EF4-FFF2-40B4-BE49-F238E27FC236}">
                <a16:creationId xmlns:a16="http://schemas.microsoft.com/office/drawing/2014/main" id="{B7D8E467-CFA1-4A96-8E69-7389221196C1}"/>
              </a:ext>
            </a:extLst>
          </p:cNvPr>
          <p:cNvSpPr/>
          <p:nvPr/>
        </p:nvSpPr>
        <p:spPr>
          <a:xfrm>
            <a:off x="3332129" y="6342261"/>
            <a:ext cx="4526318" cy="58473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3200" b="0" i="0" u="sng" strike="noStrike" cap="none" dirty="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plus en vidéo</a:t>
            </a:r>
            <a:endParaRPr sz="3200" b="0" i="0" u="none" strike="noStrike" cap="none" dirty="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3531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45B165B-2F22-48E7-817B-E13FAA5BA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840"/>
            <a:ext cx="10691813" cy="583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9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4DE3D90-3A09-43EC-946B-1D49AE68E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098"/>
            <a:ext cx="10691813" cy="55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8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04;p4">
            <a:extLst>
              <a:ext uri="{FF2B5EF4-FFF2-40B4-BE49-F238E27FC236}">
                <a16:creationId xmlns:a16="http://schemas.microsoft.com/office/drawing/2014/main" id="{7976CEB0-0B40-9860-9276-41929259CD3A}"/>
              </a:ext>
            </a:extLst>
          </p:cNvPr>
          <p:cNvSpPr/>
          <p:nvPr/>
        </p:nvSpPr>
        <p:spPr>
          <a:xfrm>
            <a:off x="5644796" y="-700644"/>
            <a:ext cx="5194131" cy="901337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fr-FR" sz="18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920461" y="55695"/>
            <a:ext cx="3819733" cy="30881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fr-FR" sz="18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971922" y="108748"/>
            <a:ext cx="3724323" cy="6090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Process Communication  </a:t>
            </a:r>
            <a:r>
              <a:rPr lang="fr-FR" sz="2000" b="1" i="0" u="none" strike="noStrike" cap="none" dirty="0">
                <a:solidFill>
                  <a:srgbClr val="009999"/>
                </a:solidFill>
                <a:latin typeface="Garamond"/>
                <a:ea typeface="Garamond"/>
                <a:cs typeface="Garamond"/>
                <a:sym typeface="Garamond"/>
              </a:rPr>
              <a:t>Niveau 1</a:t>
            </a:r>
            <a:endParaRPr sz="2000" b="0" i="0" u="none" strike="noStrike" cap="none" dirty="0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4E8260B-E997-40A1-8D77-BF651A5B1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246" y="1304167"/>
            <a:ext cx="1806983" cy="180698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AECA7AF-B6A1-14D8-B7D5-8CAE00EF623D}"/>
              </a:ext>
            </a:extLst>
          </p:cNvPr>
          <p:cNvSpPr txBox="1"/>
          <p:nvPr/>
        </p:nvSpPr>
        <p:spPr>
          <a:xfrm>
            <a:off x="1218870" y="1852501"/>
            <a:ext cx="1258360" cy="584775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plus </a:t>
            </a:r>
            <a:endParaRPr lang="fr-FR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397491E-D721-3D83-E38F-1E46D3E84461}"/>
              </a:ext>
            </a:extLst>
          </p:cNvPr>
          <p:cNvSpPr txBox="1"/>
          <p:nvPr/>
        </p:nvSpPr>
        <p:spPr>
          <a:xfrm>
            <a:off x="969898" y="685948"/>
            <a:ext cx="347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Garamond" panose="02020404030301010803" pitchFamily="18" charset="0"/>
              </a:rPr>
              <a:t>Formations Inter entreprise </a:t>
            </a:r>
          </a:p>
          <a:p>
            <a:pPr algn="ctr"/>
            <a:r>
              <a:rPr lang="fr-FR" sz="1800" dirty="0">
                <a:latin typeface="Garamond" panose="02020404030301010803" pitchFamily="18" charset="0"/>
              </a:rPr>
              <a:t>Programme, calendrier et tarifs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0D5B1AF-64D2-07F9-64E2-2158BCDEBB2C}"/>
              </a:ext>
            </a:extLst>
          </p:cNvPr>
          <p:cNvSpPr txBox="1"/>
          <p:nvPr/>
        </p:nvSpPr>
        <p:spPr>
          <a:xfrm>
            <a:off x="-225884" y="7096874"/>
            <a:ext cx="611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>
                <a:latin typeface="Garamond" panose="02020404030301010803" pitchFamily="18" charset="0"/>
              </a:rPr>
              <a:t>Également possibles en intra entreprise : nous contacter  </a:t>
            </a:r>
          </a:p>
        </p:txBody>
      </p:sp>
      <p:sp>
        <p:nvSpPr>
          <p:cNvPr id="30" name="Google Shape;104;p4">
            <a:extLst>
              <a:ext uri="{FF2B5EF4-FFF2-40B4-BE49-F238E27FC236}">
                <a16:creationId xmlns:a16="http://schemas.microsoft.com/office/drawing/2014/main" id="{F7DEDF35-EA4B-2A52-EFDB-BE94E12C4F6C}"/>
              </a:ext>
            </a:extLst>
          </p:cNvPr>
          <p:cNvSpPr/>
          <p:nvPr/>
        </p:nvSpPr>
        <p:spPr>
          <a:xfrm>
            <a:off x="920461" y="3765343"/>
            <a:ext cx="3819733" cy="30881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fr-FR" sz="18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F3A2644-FC79-9938-2145-8957915E42C2}"/>
              </a:ext>
            </a:extLst>
          </p:cNvPr>
          <p:cNvSpPr txBox="1"/>
          <p:nvPr/>
        </p:nvSpPr>
        <p:spPr>
          <a:xfrm>
            <a:off x="1091337" y="4349325"/>
            <a:ext cx="347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Garamond" panose="02020404030301010803" pitchFamily="18" charset="0"/>
              </a:rPr>
              <a:t>Formations Inter entreprise </a:t>
            </a:r>
          </a:p>
          <a:p>
            <a:pPr algn="ctr"/>
            <a:r>
              <a:rPr lang="fr-FR" sz="1800" dirty="0">
                <a:latin typeface="Garamond" panose="02020404030301010803" pitchFamily="18" charset="0"/>
              </a:rPr>
              <a:t>Programme, calendrier et tarifs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6B8D9941-F464-AD9C-1807-8835BE29B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591" y="4985156"/>
            <a:ext cx="1779286" cy="1779286"/>
          </a:xfrm>
          <a:prstGeom prst="rect">
            <a:avLst/>
          </a:prstGeom>
        </p:spPr>
      </p:pic>
      <p:sp>
        <p:nvSpPr>
          <p:cNvPr id="41" name="Google Shape;108;p4">
            <a:extLst>
              <a:ext uri="{FF2B5EF4-FFF2-40B4-BE49-F238E27FC236}">
                <a16:creationId xmlns:a16="http://schemas.microsoft.com/office/drawing/2014/main" id="{1AD4ACCC-1A60-20AF-7807-0206EC3DABF1}"/>
              </a:ext>
            </a:extLst>
          </p:cNvPr>
          <p:cNvSpPr/>
          <p:nvPr/>
        </p:nvSpPr>
        <p:spPr>
          <a:xfrm>
            <a:off x="1015871" y="3633016"/>
            <a:ext cx="3724323" cy="6090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Process Communication  </a:t>
            </a:r>
            <a:r>
              <a:rPr lang="fr-FR" sz="2000" b="1" i="0" u="none" strike="noStrike" cap="none" dirty="0">
                <a:solidFill>
                  <a:srgbClr val="009999"/>
                </a:solidFill>
                <a:latin typeface="Garamond"/>
                <a:ea typeface="Garamond"/>
                <a:cs typeface="Garamond"/>
                <a:sym typeface="Garamond"/>
              </a:rPr>
              <a:t>Niveau </a:t>
            </a:r>
            <a:r>
              <a:rPr lang="fr-FR" sz="2000" b="1" dirty="0">
                <a:solidFill>
                  <a:srgbClr val="009999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 sz="2000" b="0" i="0" u="none" strike="noStrike" cap="none" dirty="0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8EC01BD-3BDF-A610-3881-35A8B779AFF2}"/>
              </a:ext>
            </a:extLst>
          </p:cNvPr>
          <p:cNvSpPr txBox="1"/>
          <p:nvPr/>
        </p:nvSpPr>
        <p:spPr>
          <a:xfrm>
            <a:off x="8127245" y="2564673"/>
            <a:ext cx="2457074" cy="679994"/>
          </a:xfrm>
          <a:prstGeom prst="rect">
            <a:avLst/>
          </a:prstGeom>
          <a:solidFill>
            <a:srgbClr val="652B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73" dirty="0">
                <a:solidFill>
                  <a:schemeClr val="bg1"/>
                </a:solidFill>
                <a:latin typeface="Segoe Print" panose="02000600000000000000" pitchFamily="2" charset="0"/>
              </a:rPr>
              <a:t>Echanger, mettre en perspective ton utilisation du modèle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0087D90-6400-67D1-FDB7-E50790A50F46}"/>
              </a:ext>
            </a:extLst>
          </p:cNvPr>
          <p:cNvSpPr txBox="1"/>
          <p:nvPr/>
        </p:nvSpPr>
        <p:spPr>
          <a:xfrm>
            <a:off x="8130429" y="3822692"/>
            <a:ext cx="2457075" cy="484107"/>
          </a:xfrm>
          <a:prstGeom prst="rect">
            <a:avLst/>
          </a:prstGeom>
          <a:solidFill>
            <a:srgbClr val="FFDA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73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Passer un moment sympa entre pairs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B6651DF-243C-10EC-AB0D-6EC5B9E1907D}"/>
              </a:ext>
            </a:extLst>
          </p:cNvPr>
          <p:cNvSpPr txBox="1"/>
          <p:nvPr/>
        </p:nvSpPr>
        <p:spPr>
          <a:xfrm>
            <a:off x="8130428" y="4353758"/>
            <a:ext cx="2457075" cy="48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73" dirty="0">
                <a:solidFill>
                  <a:schemeClr val="bg1"/>
                </a:solidFill>
                <a:latin typeface="Segoe Print" panose="02000600000000000000" pitchFamily="2" charset="0"/>
              </a:rPr>
              <a:t>Réactiver tes connaissances et encore progresser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76AECC4-6468-D650-1C43-FA93B3E89CC5}"/>
              </a:ext>
            </a:extLst>
          </p:cNvPr>
          <p:cNvSpPr txBox="1"/>
          <p:nvPr/>
        </p:nvSpPr>
        <p:spPr>
          <a:xfrm>
            <a:off x="8130427" y="4884822"/>
            <a:ext cx="2457075" cy="288220"/>
          </a:xfrm>
          <a:prstGeom prst="rect">
            <a:avLst/>
          </a:prstGeom>
          <a:solidFill>
            <a:srgbClr val="E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73" dirty="0">
                <a:solidFill>
                  <a:schemeClr val="bg1"/>
                </a:solidFill>
                <a:latin typeface="Segoe Print" panose="02000600000000000000" pitchFamily="2" charset="0"/>
              </a:rPr>
              <a:t>Challenger  ta pratique</a:t>
            </a:r>
          </a:p>
        </p:txBody>
      </p:sp>
      <p:pic>
        <p:nvPicPr>
          <p:cNvPr id="47" name="Espace réservé du contenu 5">
            <a:extLst>
              <a:ext uri="{FF2B5EF4-FFF2-40B4-BE49-F238E27FC236}">
                <a16:creationId xmlns:a16="http://schemas.microsoft.com/office/drawing/2014/main" id="{B9FF3054-8B8E-1A6B-68CD-AAB67B244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1480" y="1915437"/>
            <a:ext cx="2378947" cy="3374732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76D30D44-6EBF-9A28-67D2-8428BE9F6235}"/>
              </a:ext>
            </a:extLst>
          </p:cNvPr>
          <p:cNvSpPr txBox="1"/>
          <p:nvPr/>
        </p:nvSpPr>
        <p:spPr>
          <a:xfrm>
            <a:off x="8130430" y="3291626"/>
            <a:ext cx="2457075" cy="484107"/>
          </a:xfrm>
          <a:prstGeom prst="rect">
            <a:avLst/>
          </a:prstGeom>
          <a:solidFill>
            <a:srgbClr val="F69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73" dirty="0">
                <a:solidFill>
                  <a:schemeClr val="bg1"/>
                </a:solidFill>
                <a:latin typeface="Segoe Print" panose="02000600000000000000" pitchFamily="2" charset="0"/>
              </a:rPr>
              <a:t>Prendre un temps pour soi en toute convivialité 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6837D73-0AFA-3233-95F8-4FB93C9F5A4B}"/>
              </a:ext>
            </a:extLst>
          </p:cNvPr>
          <p:cNvSpPr txBox="1"/>
          <p:nvPr/>
        </p:nvSpPr>
        <p:spPr>
          <a:xfrm>
            <a:off x="8127244" y="1837720"/>
            <a:ext cx="2457075" cy="679994"/>
          </a:xfrm>
          <a:prstGeom prst="rect">
            <a:avLst/>
          </a:prstGeom>
          <a:solidFill>
            <a:srgbClr val="D5AB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chemeClr val="bg1"/>
                </a:solidFill>
                <a:latin typeface="Segoe Print" panose="02000600000000000000" pitchFamily="2" charset="0"/>
              </a:defRPr>
            </a:lvl1pPr>
          </a:lstStyle>
          <a:p>
            <a:r>
              <a:rPr lang="fr-FR" sz="1273" dirty="0"/>
              <a:t>Prendre de la hauteur et envisager d’autres possibilités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943EDE9-B84C-1A0E-7165-C851086B89AE}"/>
              </a:ext>
            </a:extLst>
          </p:cNvPr>
          <p:cNvSpPr txBox="1"/>
          <p:nvPr/>
        </p:nvSpPr>
        <p:spPr>
          <a:xfrm>
            <a:off x="5850812" y="443256"/>
            <a:ext cx="5194131" cy="104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chemeClr val="dk1"/>
                </a:solidFill>
                <a:latin typeface="Garamond"/>
                <a:sym typeface="Garamond"/>
              </a:rPr>
              <a:t>« Nos petits + » </a:t>
            </a:r>
          </a:p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Garamond"/>
                <a:sym typeface="Garamond"/>
              </a:rPr>
              <a:t>OrCadre invite ses stagiaires </a:t>
            </a:r>
          </a:p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Garamond"/>
                <a:sym typeface="Garamond"/>
              </a:rPr>
              <a:t>à ses</a:t>
            </a:r>
            <a:r>
              <a:rPr lang="fr-FR" sz="1400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Garamond"/>
                <a:sym typeface="Garamond"/>
              </a:rPr>
              <a:t>Afterworks</a:t>
            </a:r>
            <a:r>
              <a:rPr lang="fr-FR" sz="2000" b="1" dirty="0">
                <a:solidFill>
                  <a:schemeClr val="dk1"/>
                </a:solidFill>
                <a:latin typeface="Garamond"/>
                <a:sym typeface="Garamond"/>
              </a:rPr>
              <a:t> Process Com 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C7F815F-0C6B-6BA1-B2EE-9B653396352C}"/>
              </a:ext>
            </a:extLst>
          </p:cNvPr>
          <p:cNvSpPr txBox="1"/>
          <p:nvPr/>
        </p:nvSpPr>
        <p:spPr>
          <a:xfrm>
            <a:off x="7084449" y="5473597"/>
            <a:ext cx="1507033" cy="1077218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>
                <a:solidFill>
                  <a:schemeClr val="bg1"/>
                </a:solidFill>
                <a:latin typeface="Garamond"/>
                <a:ea typeface="Garamond"/>
                <a:cs typeface="Garamond"/>
              </a:defRPr>
            </a:lvl1pPr>
          </a:lstStyle>
          <a:p>
            <a:r>
              <a:rPr lang="fr-FR" b="1" dirty="0"/>
              <a:t>GRATUIT </a:t>
            </a:r>
            <a:endParaRPr lang="fr-FR" b="1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Cliquer ici </a:t>
            </a:r>
          </a:p>
          <a:p>
            <a:r>
              <a:rPr lang="fr-FR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s’inscrire</a:t>
            </a:r>
            <a:endParaRPr lang="fr-FR" dirty="0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91406EFF-498E-A95E-2BA8-EEBE6B903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4629" y="5173042"/>
            <a:ext cx="1730106" cy="173010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3DA9718-CCA0-4180-A8E4-8D66B3D57A87}"/>
              </a:ext>
            </a:extLst>
          </p:cNvPr>
          <p:cNvSpPr/>
          <p:nvPr/>
        </p:nvSpPr>
        <p:spPr>
          <a:xfrm>
            <a:off x="6808229" y="6851371"/>
            <a:ext cx="3566506" cy="67999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/>
            <a:r>
              <a:rPr lang="fr-FR" sz="1273" dirty="0">
                <a:latin typeface="+mj-lt"/>
              </a:rPr>
              <a:t>Ou contacter :</a:t>
            </a:r>
          </a:p>
          <a:p>
            <a:pPr algn="ctr"/>
            <a:r>
              <a:rPr lang="fr-FR" sz="1273" b="1" dirty="0">
                <a:latin typeface="+mj-lt"/>
              </a:rPr>
              <a:t> </a:t>
            </a:r>
            <a:r>
              <a:rPr lang="fr-FR" sz="1273" dirty="0">
                <a:latin typeface="+mj-lt"/>
                <a:hlinkClick r:id="rId9"/>
              </a:rPr>
              <a:t>anne.desaintlouvent@orcadre.fr</a:t>
            </a:r>
            <a:endParaRPr lang="fr-FR" sz="1273" dirty="0">
              <a:latin typeface="+mj-lt"/>
            </a:endParaRPr>
          </a:p>
          <a:p>
            <a:pPr algn="ctr"/>
            <a:r>
              <a:rPr lang="fr-FR" sz="1273" dirty="0">
                <a:latin typeface="+mj-lt"/>
              </a:rPr>
              <a:t> </a:t>
            </a:r>
            <a:r>
              <a:rPr lang="fr-FR" sz="1273" dirty="0">
                <a:latin typeface="+mj-lt"/>
                <a:hlinkClick r:id="rId10"/>
              </a:rPr>
              <a:t>Isabelle.moreau@orcadre.fr</a:t>
            </a:r>
            <a:endParaRPr lang="fr-FR" sz="1273" dirty="0">
              <a:latin typeface="+mj-lt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60DEACD-E518-1985-327C-8C3083AF3D07}"/>
              </a:ext>
            </a:extLst>
          </p:cNvPr>
          <p:cNvSpPr txBox="1"/>
          <p:nvPr/>
        </p:nvSpPr>
        <p:spPr>
          <a:xfrm>
            <a:off x="1224504" y="5473597"/>
            <a:ext cx="1258360" cy="584775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Garamond"/>
                <a:ea typeface="Garamond"/>
                <a:cs typeface="Garamond"/>
                <a:sym typeface="Garamo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plus </a:t>
            </a:r>
            <a:endParaRPr lang="fr-FR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/>
          <p:nvPr/>
        </p:nvSpPr>
        <p:spPr>
          <a:xfrm>
            <a:off x="3754048" y="6092266"/>
            <a:ext cx="3503221" cy="147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A500"/>
              </a:buClr>
              <a:buSzPts val="1400"/>
              <a:buFont typeface="Noto Sans Symbols"/>
              <a:buNone/>
            </a:pPr>
            <a:r>
              <a:rPr lang="fr-FR" sz="1800" b="1" i="0" u="none" strike="noStrike" cap="none" dirty="0">
                <a:solidFill>
                  <a:srgbClr val="F6A500"/>
                </a:solidFill>
                <a:latin typeface="Arial"/>
                <a:ea typeface="Arial"/>
                <a:cs typeface="Arial"/>
                <a:sym typeface="Arial"/>
              </a:rPr>
              <a:t>Anne de </a:t>
            </a:r>
            <a:r>
              <a:rPr lang="fr-FR" sz="1800" b="1" i="0" u="none" strike="noStrike" cap="none" dirty="0" err="1">
                <a:solidFill>
                  <a:srgbClr val="F6A500"/>
                </a:solidFill>
                <a:latin typeface="Arial"/>
                <a:ea typeface="Arial"/>
                <a:cs typeface="Arial"/>
                <a:sym typeface="Arial"/>
              </a:rPr>
              <a:t>Saint-Louvent</a:t>
            </a:r>
            <a:endParaRPr sz="1800" b="1" i="0" u="none" strike="noStrike" cap="none" dirty="0">
              <a:solidFill>
                <a:srgbClr val="F6A5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A500"/>
              </a:buClr>
              <a:buSzPts val="1400"/>
              <a:buFont typeface="Noto Sans Symbols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06 24 17 82 74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6A500"/>
              </a:buClr>
              <a:buSzPts val="1400"/>
              <a:buFont typeface="Noto Sans Symbols"/>
              <a:buNone/>
            </a:pPr>
            <a:r>
              <a:rPr lang="fr-FR" sz="1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Anne.desaintlouvent@orcadre.fr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6A500"/>
              </a:buClr>
              <a:buSzPts val="14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4450088" y="347743"/>
            <a:ext cx="4238331" cy="178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Arial"/>
              <a:buNone/>
            </a:pPr>
            <a:r>
              <a:rPr lang="fr-FR" sz="2340" b="1" dirty="0">
                <a:solidFill>
                  <a:srgbClr val="1F3864"/>
                </a:solidFill>
              </a:rPr>
              <a:t>Vos partenaires OrCadre </a:t>
            </a:r>
            <a:endParaRPr sz="234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 4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3B3B29DE-3C4D-491E-BE58-68F6F0C57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3047" y="-281269"/>
            <a:ext cx="4916384" cy="8122211"/>
          </a:xfrm>
          <a:prstGeom prst="rect">
            <a:avLst/>
          </a:prstGeom>
        </p:spPr>
      </p:pic>
      <p:sp>
        <p:nvSpPr>
          <p:cNvPr id="2" name="Google Shape;165;p6">
            <a:extLst>
              <a:ext uri="{FF2B5EF4-FFF2-40B4-BE49-F238E27FC236}">
                <a16:creationId xmlns:a16="http://schemas.microsoft.com/office/drawing/2014/main" id="{256C6162-346E-0DAD-276C-8D8CAA4D816E}"/>
              </a:ext>
            </a:extLst>
          </p:cNvPr>
          <p:cNvSpPr txBox="1"/>
          <p:nvPr/>
        </p:nvSpPr>
        <p:spPr>
          <a:xfrm>
            <a:off x="7467340" y="6092266"/>
            <a:ext cx="3503221" cy="147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A500"/>
              </a:buClr>
              <a:buSzPts val="1400"/>
              <a:buFont typeface="Noto Sans Symbols"/>
              <a:buNone/>
            </a:pPr>
            <a:r>
              <a:rPr lang="fr-FR" sz="1800" b="1" i="0" u="none" strike="noStrike" cap="none" dirty="0">
                <a:solidFill>
                  <a:srgbClr val="F6A500"/>
                </a:solidFill>
                <a:latin typeface="Arial"/>
                <a:ea typeface="Arial"/>
                <a:cs typeface="Arial"/>
                <a:sym typeface="Arial"/>
              </a:rPr>
              <a:t>Isabelle Moreau</a:t>
            </a:r>
            <a:endParaRPr sz="1800" b="1" i="0" u="none" strike="noStrike" cap="none" dirty="0">
              <a:solidFill>
                <a:srgbClr val="F6A5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A500"/>
              </a:buClr>
              <a:buSzPts val="1400"/>
              <a:buFont typeface="Noto Sans Symbols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0685474162</a:t>
            </a:r>
          </a:p>
          <a:p>
            <a:pPr>
              <a:spcBef>
                <a:spcPts val="400"/>
              </a:spcBef>
              <a:buClr>
                <a:srgbClr val="F6A500"/>
              </a:buClr>
              <a:buSzPts val="1400"/>
            </a:pPr>
            <a:r>
              <a:rPr lang="fr-FR" sz="1800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Isabelle.moreau@orcadre.fr</a:t>
            </a:r>
            <a:endParaRPr lang="fr-FR" sz="18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A500"/>
              </a:buClr>
              <a:buSzPts val="1400"/>
              <a:buFont typeface="Noto Sans Symbols"/>
              <a:buNone/>
            </a:pPr>
            <a:endParaRPr lang="fr-F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 6" descr="Une image contenant arbre, extérieur, personne, homme&#10;&#10;Description générée automatiquement">
            <a:extLst>
              <a:ext uri="{FF2B5EF4-FFF2-40B4-BE49-F238E27FC236}">
                <a16:creationId xmlns:a16="http://schemas.microsoft.com/office/drawing/2014/main" id="{446A9655-21A5-589D-4F1C-84127D3F74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511" t="9866" r="11556" b="13743"/>
          <a:stretch/>
        </p:blipFill>
        <p:spPr>
          <a:xfrm>
            <a:off x="5061619" y="2391498"/>
            <a:ext cx="3923363" cy="3215858"/>
          </a:xfrm>
          <a:prstGeom prst="rect">
            <a:avLst/>
          </a:prstGeom>
        </p:spPr>
      </p:pic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B32D3C0-AAC5-3D85-9EAF-CD02E1F35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8419" y="347743"/>
            <a:ext cx="1741814" cy="17418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161</Words>
  <Application>Microsoft Office PowerPoint</Application>
  <PresentationFormat>Personnalisé</PresentationFormat>
  <Paragraphs>37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Garamond</vt:lpstr>
      <vt:lpstr>Arial</vt:lpstr>
      <vt:lpstr>Segoe Print</vt:lpstr>
      <vt:lpstr>Noto Sans Symbols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Renforcer son agilité relationnelle Déjouer les pièges de la communication              avec la Process Com®</dc:title>
  <dc:creator>AULIANCE - Isabelle Trehudic-Pedeau</dc:creator>
  <cp:lastModifiedBy>Anne DE SAINT LOUVENT</cp:lastModifiedBy>
  <cp:revision>5</cp:revision>
  <dcterms:created xsi:type="dcterms:W3CDTF">2018-11-21T23:34:38Z</dcterms:created>
  <dcterms:modified xsi:type="dcterms:W3CDTF">2024-02-20T11:46:45Z</dcterms:modified>
</cp:coreProperties>
</file>